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4024" r:id="rId2"/>
  </p:sldMasterIdLst>
  <p:notesMasterIdLst>
    <p:notesMasterId r:id="rId7"/>
  </p:notesMasterIdLst>
  <p:sldIdLst>
    <p:sldId id="369" r:id="rId3"/>
    <p:sldId id="932" r:id="rId4"/>
    <p:sldId id="370" r:id="rId5"/>
    <p:sldId id="371" r:id="rId6"/>
  </p:sldIdLst>
  <p:sldSz cx="9864725" cy="7561263"/>
  <p:notesSz cx="6794500" cy="9906000"/>
  <p:defaultTextStyle>
    <a:defPPr>
      <a:defRPr lang="nb-NO"/>
    </a:defPPr>
    <a:lvl1pPr marL="0" algn="l" defTabSz="995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687" algn="l" defTabSz="995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374" algn="l" defTabSz="995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060" algn="l" defTabSz="995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0748" algn="l" defTabSz="995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433" algn="l" defTabSz="995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122" algn="l" defTabSz="995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3808" algn="l" defTabSz="995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1493" algn="l" defTabSz="995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0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gudbrandsen" initials="e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F8F45A"/>
    <a:srgbClr val="00A1DE"/>
    <a:srgbClr val="92D400"/>
    <a:srgbClr val="72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6B3C58-7BD0-4CD8-B018-C74FDDEAC169}" v="2" dt="2025-03-03T09:08:05.9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2" autoAdjust="0"/>
    <p:restoredTop sz="94660"/>
  </p:normalViewPr>
  <p:slideViewPr>
    <p:cSldViewPr snapToGrid="0">
      <p:cViewPr>
        <p:scale>
          <a:sx n="64" d="100"/>
          <a:sy n="64" d="100"/>
        </p:scale>
        <p:origin x="812" y="-748"/>
      </p:cViewPr>
      <p:guideLst>
        <p:guide orient="horz" pos="2382"/>
        <p:guide pos="310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a Østgård" userId="be9557705812e682" providerId="LiveId" clId="{096B3C58-7BD0-4CD8-B018-C74FDDEAC169}"/>
    <pc:docChg chg="undo custSel modSld">
      <pc:chgData name="Mona Østgård" userId="be9557705812e682" providerId="LiveId" clId="{096B3C58-7BD0-4CD8-B018-C74FDDEAC169}" dt="2025-03-03T09:10:38.102" v="352" actId="14100"/>
      <pc:docMkLst>
        <pc:docMk/>
      </pc:docMkLst>
      <pc:sldChg chg="modSp mod">
        <pc:chgData name="Mona Østgård" userId="be9557705812e682" providerId="LiveId" clId="{096B3C58-7BD0-4CD8-B018-C74FDDEAC169}" dt="2025-03-03T09:10:38.102" v="352" actId="14100"/>
        <pc:sldMkLst>
          <pc:docMk/>
          <pc:sldMk cId="3246569125" sldId="370"/>
        </pc:sldMkLst>
        <pc:graphicFrameChg chg="mod modGraphic">
          <ac:chgData name="Mona Østgård" userId="be9557705812e682" providerId="LiveId" clId="{096B3C58-7BD0-4CD8-B018-C74FDDEAC169}" dt="2025-03-03T09:10:38.102" v="352" actId="14100"/>
          <ac:graphicFrameMkLst>
            <pc:docMk/>
            <pc:sldMk cId="3246569125" sldId="370"/>
            <ac:graphicFrameMk id="6" creationId="{00000000-0000-0000-0000-000000000000}"/>
          </ac:graphicFrameMkLst>
        </pc:graphicFrameChg>
      </pc:sldChg>
      <pc:sldChg chg="modSp mod">
        <pc:chgData name="Mona Østgård" userId="be9557705812e682" providerId="LiveId" clId="{096B3C58-7BD0-4CD8-B018-C74FDDEAC169}" dt="2025-03-03T09:07:41.774" v="285" actId="20577"/>
        <pc:sldMkLst>
          <pc:docMk/>
          <pc:sldMk cId="1733393716" sldId="371"/>
        </pc:sldMkLst>
        <pc:graphicFrameChg chg="modGraphic">
          <ac:chgData name="Mona Østgård" userId="be9557705812e682" providerId="LiveId" clId="{096B3C58-7BD0-4CD8-B018-C74FDDEAC169}" dt="2025-03-03T09:07:41.774" v="285" actId="20577"/>
          <ac:graphicFrameMkLst>
            <pc:docMk/>
            <pc:sldMk cId="1733393716" sldId="371"/>
            <ac:graphicFrameMk id="5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0FB37-DB66-4103-9368-CEE0A0C248B3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3CD5B80-8517-4566-9A78-03DBC5D970EF}">
      <dgm:prSet phldrT="[Tekst]" custT="1"/>
      <dgm:spPr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8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Strindheim IL</a:t>
          </a:r>
        </a:p>
      </dgm:t>
    </dgm:pt>
    <dgm:pt modelId="{ACBACAAC-8F1E-4B5D-980C-A3A9B60C22D2}" type="parTrans" cxnId="{3BA1B72A-8795-4D58-82B1-BA358D63B4D2}">
      <dgm:prSet/>
      <dgm:spPr/>
      <dgm:t>
        <a:bodyPr/>
        <a:lstStyle/>
        <a:p>
          <a:endParaRPr lang="nb-NO" b="1"/>
        </a:p>
      </dgm:t>
    </dgm:pt>
    <dgm:pt modelId="{352D0A6A-61C4-420B-8EA9-00068DE5C211}" type="sibTrans" cxnId="{3BA1B72A-8795-4D58-82B1-BA358D63B4D2}">
      <dgm:prSet/>
      <dgm:spPr/>
      <dgm:t>
        <a:bodyPr/>
        <a:lstStyle/>
        <a:p>
          <a:endParaRPr lang="nb-NO" b="1"/>
        </a:p>
      </dgm:t>
    </dgm:pt>
    <dgm:pt modelId="{5E87CE55-2F0B-4C4B-8481-DC7B4E4D4455}">
      <dgm:prSet phldrT="[Tekst]" custT="1"/>
      <dgm:spPr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8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Fotball </a:t>
          </a:r>
          <a:r>
            <a:rPr lang="nb-NO" sz="1800" b="0" dirty="0" err="1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Yngres</a:t>
          </a:r>
          <a:endParaRPr lang="nb-NO" sz="1800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D8AD241A-0EC7-4DE9-A08F-7AEA60F87154}" type="parTrans" cxnId="{9676D981-0DD6-43C9-9508-00D4901C3C82}">
      <dgm:prSet/>
      <dgm:spPr/>
      <dgm:t>
        <a:bodyPr/>
        <a:lstStyle/>
        <a:p>
          <a:endParaRPr lang="nb-NO" b="1"/>
        </a:p>
      </dgm:t>
    </dgm:pt>
    <dgm:pt modelId="{DC58DB64-C4ED-449A-BEB7-B9D0EDF246A5}" type="sibTrans" cxnId="{9676D981-0DD6-43C9-9508-00D4901C3C82}">
      <dgm:prSet/>
      <dgm:spPr/>
      <dgm:t>
        <a:bodyPr/>
        <a:lstStyle/>
        <a:p>
          <a:endParaRPr lang="nb-NO" b="1"/>
        </a:p>
      </dgm:t>
    </dgm:pt>
    <dgm:pt modelId="{F70DDE0F-BD09-4C85-9277-7ABEBB21C26A}">
      <dgm:prSet phldrT="[Tekst]" custT="1"/>
      <dgm:spPr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8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Håndball</a:t>
          </a:r>
        </a:p>
      </dgm:t>
    </dgm:pt>
    <dgm:pt modelId="{27E7FABA-B857-46BB-848B-611C3E2E16AC}" type="parTrans" cxnId="{2611504F-F401-4944-B334-04A2ECDE835A}">
      <dgm:prSet/>
      <dgm:spPr/>
      <dgm:t>
        <a:bodyPr/>
        <a:lstStyle/>
        <a:p>
          <a:endParaRPr lang="nb-NO" b="1"/>
        </a:p>
      </dgm:t>
    </dgm:pt>
    <dgm:pt modelId="{55D1F86E-3695-497B-9B1F-6CF1CADC75E4}" type="sibTrans" cxnId="{2611504F-F401-4944-B334-04A2ECDE835A}">
      <dgm:prSet/>
      <dgm:spPr/>
      <dgm:t>
        <a:bodyPr/>
        <a:lstStyle/>
        <a:p>
          <a:endParaRPr lang="nb-NO" b="1"/>
        </a:p>
      </dgm:t>
    </dgm:pt>
    <dgm:pt modelId="{71303D98-2B72-469B-A0C5-A8A78468DFD4}">
      <dgm:prSet phldrT="[Tekst]" custT="1"/>
      <dgm:spPr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8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Ski</a:t>
          </a:r>
          <a:r>
            <a:rPr lang="nb-NO" sz="1800" b="0" dirty="0"/>
            <a:t> </a:t>
          </a:r>
        </a:p>
      </dgm:t>
    </dgm:pt>
    <dgm:pt modelId="{8A376A6C-8AB7-4350-A4E0-433AFED0C001}" type="parTrans" cxnId="{8E35C24E-2B7D-4654-81C9-5C24742CB58D}">
      <dgm:prSet/>
      <dgm:spPr/>
      <dgm:t>
        <a:bodyPr/>
        <a:lstStyle/>
        <a:p>
          <a:endParaRPr lang="nb-NO" b="1"/>
        </a:p>
      </dgm:t>
    </dgm:pt>
    <dgm:pt modelId="{66BC0297-AF98-4350-B871-AE980B1CD9A1}" type="sibTrans" cxnId="{8E35C24E-2B7D-4654-81C9-5C24742CB58D}">
      <dgm:prSet/>
      <dgm:spPr/>
      <dgm:t>
        <a:bodyPr/>
        <a:lstStyle/>
        <a:p>
          <a:endParaRPr lang="nb-NO" b="1"/>
        </a:p>
      </dgm:t>
    </dgm:pt>
    <dgm:pt modelId="{65360DB8-A62A-4625-923A-E7553E4E3494}">
      <dgm:prSet phldrT="[Tekst]" custT="1"/>
      <dgm:spPr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8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Friidrett</a:t>
          </a:r>
        </a:p>
      </dgm:t>
    </dgm:pt>
    <dgm:pt modelId="{A1059E5E-9A58-47E0-A0BD-010AB971D484}" type="parTrans" cxnId="{6E7C2B07-38CD-4D49-80A8-4AFC1716E21D}">
      <dgm:prSet/>
      <dgm:spPr/>
      <dgm:t>
        <a:bodyPr/>
        <a:lstStyle/>
        <a:p>
          <a:endParaRPr lang="nb-NO" b="1"/>
        </a:p>
      </dgm:t>
    </dgm:pt>
    <dgm:pt modelId="{BD6AA9C1-5183-42B5-B40A-8D275A21D8D1}" type="sibTrans" cxnId="{6E7C2B07-38CD-4D49-80A8-4AFC1716E21D}">
      <dgm:prSet/>
      <dgm:spPr/>
      <dgm:t>
        <a:bodyPr/>
        <a:lstStyle/>
        <a:p>
          <a:endParaRPr lang="nb-NO" b="1"/>
        </a:p>
      </dgm:t>
    </dgm:pt>
    <dgm:pt modelId="{B967C5CA-C6DA-4E8A-B47A-D1C61EFC5024}">
      <dgm:prSet custT="1"/>
      <dgm:spPr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Strindheim Kunstgress as</a:t>
          </a:r>
        </a:p>
      </dgm:t>
    </dgm:pt>
    <dgm:pt modelId="{AD23A95E-4169-48C4-83BB-2FD1D6503120}" type="parTrans" cxnId="{771AFADA-18EE-44D7-9C03-DCC5B0E54F00}">
      <dgm:prSet/>
      <dgm:spPr/>
      <dgm:t>
        <a:bodyPr/>
        <a:lstStyle/>
        <a:p>
          <a:endParaRPr lang="nb-NO"/>
        </a:p>
      </dgm:t>
    </dgm:pt>
    <dgm:pt modelId="{CA185EBC-E26D-4235-9E54-81040725557E}" type="sibTrans" cxnId="{771AFADA-18EE-44D7-9C03-DCC5B0E54F00}">
      <dgm:prSet/>
      <dgm:spPr/>
      <dgm:t>
        <a:bodyPr/>
        <a:lstStyle/>
        <a:p>
          <a:endParaRPr lang="nb-NO"/>
        </a:p>
      </dgm:t>
    </dgm:pt>
    <dgm:pt modelId="{23B6107B-948F-47D5-A52B-1488BB4EA0A4}">
      <dgm:prSet phldrT="[Tekst]" custT="1"/>
      <dgm:spPr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8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Dametrim</a:t>
          </a:r>
        </a:p>
      </dgm:t>
    </dgm:pt>
    <dgm:pt modelId="{8A2BC7DE-AF01-4CDF-BA96-9FF10BDB0B27}" type="parTrans" cxnId="{CAFB9D05-E129-4478-853A-39821D65FC2F}">
      <dgm:prSet/>
      <dgm:spPr/>
      <dgm:t>
        <a:bodyPr/>
        <a:lstStyle/>
        <a:p>
          <a:endParaRPr lang="nb-NO"/>
        </a:p>
      </dgm:t>
    </dgm:pt>
    <dgm:pt modelId="{EEA6103C-8B0D-40E8-BB33-2A25F92B7198}" type="sibTrans" cxnId="{CAFB9D05-E129-4478-853A-39821D65FC2F}">
      <dgm:prSet/>
      <dgm:spPr/>
      <dgm:t>
        <a:bodyPr/>
        <a:lstStyle/>
        <a:p>
          <a:endParaRPr lang="nb-NO"/>
        </a:p>
      </dgm:t>
    </dgm:pt>
    <dgm:pt modelId="{96E70411-B71B-49FF-8ACD-7C99513BA4E5}">
      <dgm:prSet phldrT="[Tekst]" custT="1"/>
      <dgm:spPr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8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HU håndball</a:t>
          </a:r>
        </a:p>
      </dgm:t>
    </dgm:pt>
    <dgm:pt modelId="{D8C4C5AA-7FB0-4F72-95FF-3C60E126FAFE}" type="parTrans" cxnId="{7F6AEFD5-5D6B-4A38-9028-65DFDA91D842}">
      <dgm:prSet/>
      <dgm:spPr/>
      <dgm:t>
        <a:bodyPr/>
        <a:lstStyle/>
        <a:p>
          <a:endParaRPr lang="nb-NO"/>
        </a:p>
      </dgm:t>
    </dgm:pt>
    <dgm:pt modelId="{04F40000-5572-4DB7-9738-DFEC16F7EFEA}" type="sibTrans" cxnId="{7F6AEFD5-5D6B-4A38-9028-65DFDA91D842}">
      <dgm:prSet/>
      <dgm:spPr/>
      <dgm:t>
        <a:bodyPr/>
        <a:lstStyle/>
        <a:p>
          <a:endParaRPr lang="nb-NO"/>
        </a:p>
      </dgm:t>
    </dgm:pt>
    <dgm:pt modelId="{05F543A7-820D-46BC-AA9E-F26F460DDD26}">
      <dgm:prSet phldrT="[Tekst]" custT="1"/>
      <dgm:spPr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800" b="0" dirty="0" err="1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Allidrett</a:t>
          </a:r>
          <a:endParaRPr lang="nb-NO" sz="1800" b="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35A24AAA-E587-4FA4-8E57-973C881227E4}" type="parTrans" cxnId="{72AE1A43-BB47-4897-83FC-983EE70091D3}">
      <dgm:prSet/>
      <dgm:spPr/>
      <dgm:t>
        <a:bodyPr/>
        <a:lstStyle/>
        <a:p>
          <a:endParaRPr lang="nb-NO"/>
        </a:p>
      </dgm:t>
    </dgm:pt>
    <dgm:pt modelId="{8948FC4E-2669-48B2-A3CF-7B62A103DEA7}" type="sibTrans" cxnId="{72AE1A43-BB47-4897-83FC-983EE70091D3}">
      <dgm:prSet/>
      <dgm:spPr/>
      <dgm:t>
        <a:bodyPr/>
        <a:lstStyle/>
        <a:p>
          <a:endParaRPr lang="nb-NO"/>
        </a:p>
      </dgm:t>
    </dgm:pt>
    <dgm:pt modelId="{2FB6352A-4DB1-448E-AEB7-05D929CF66A0}" type="pres">
      <dgm:prSet presAssocID="{D7E0FB37-DB66-4103-9368-CEE0A0C248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3D71720-F92A-41E0-800B-FAEAEFEC9BD7}" type="pres">
      <dgm:prSet presAssocID="{53CD5B80-8517-4566-9A78-03DBC5D970EF}" presName="hierRoot1" presStyleCnt="0">
        <dgm:presLayoutVars>
          <dgm:hierBranch val="init"/>
        </dgm:presLayoutVars>
      </dgm:prSet>
      <dgm:spPr/>
    </dgm:pt>
    <dgm:pt modelId="{10D82DA6-CD09-41A8-AC79-F608B25C0273}" type="pres">
      <dgm:prSet presAssocID="{53CD5B80-8517-4566-9A78-03DBC5D970EF}" presName="rootComposite1" presStyleCnt="0"/>
      <dgm:spPr/>
    </dgm:pt>
    <dgm:pt modelId="{59CE312A-44AB-460D-9DFD-A35645A5E2F6}" type="pres">
      <dgm:prSet presAssocID="{53CD5B80-8517-4566-9A78-03DBC5D970EF}" presName="rootText1" presStyleLbl="node0" presStyleIdx="0" presStyleCnt="1" custScaleX="225486" custScaleY="186089" custLinFactY="-100000" custLinFactNeighborX="-70522" custLinFactNeighborY="-100463">
        <dgm:presLayoutVars>
          <dgm:chPref val="3"/>
        </dgm:presLayoutVars>
      </dgm:prSet>
      <dgm:spPr/>
    </dgm:pt>
    <dgm:pt modelId="{AFAD656C-707D-4A38-8397-3A293DB63D5F}" type="pres">
      <dgm:prSet presAssocID="{53CD5B80-8517-4566-9A78-03DBC5D970EF}" presName="rootConnector1" presStyleLbl="node1" presStyleIdx="0" presStyleCnt="0"/>
      <dgm:spPr/>
    </dgm:pt>
    <dgm:pt modelId="{79A4AE9D-2681-4323-9572-47D1232C3AA9}" type="pres">
      <dgm:prSet presAssocID="{53CD5B80-8517-4566-9A78-03DBC5D970EF}" presName="hierChild2" presStyleCnt="0"/>
      <dgm:spPr/>
    </dgm:pt>
    <dgm:pt modelId="{4EA78D0B-7914-477D-8DC0-C929B9E89A55}" type="pres">
      <dgm:prSet presAssocID="{D8AD241A-0EC7-4DE9-A08F-7AEA60F87154}" presName="Name37" presStyleLbl="parChTrans1D2" presStyleIdx="0" presStyleCnt="6"/>
      <dgm:spPr/>
    </dgm:pt>
    <dgm:pt modelId="{796187E4-A985-43B3-853C-495C8A0EF225}" type="pres">
      <dgm:prSet presAssocID="{5E87CE55-2F0B-4C4B-8481-DC7B4E4D4455}" presName="hierRoot2" presStyleCnt="0">
        <dgm:presLayoutVars>
          <dgm:hierBranch val="hang"/>
        </dgm:presLayoutVars>
      </dgm:prSet>
      <dgm:spPr/>
    </dgm:pt>
    <dgm:pt modelId="{B6FCC172-EB18-4C1A-975E-133BBE7B1CCF}" type="pres">
      <dgm:prSet presAssocID="{5E87CE55-2F0B-4C4B-8481-DC7B4E4D4455}" presName="rootComposite" presStyleCnt="0"/>
      <dgm:spPr/>
    </dgm:pt>
    <dgm:pt modelId="{683F3037-C088-47F6-8B8E-AE3AD5AA7973}" type="pres">
      <dgm:prSet presAssocID="{5E87CE55-2F0B-4C4B-8481-DC7B4E4D4455}" presName="rootText" presStyleLbl="node2" presStyleIdx="0" presStyleCnt="6" custScaleX="149260" custScaleY="102667" custLinFactY="100000" custLinFactNeighborX="65808" custLinFactNeighborY="107873">
        <dgm:presLayoutVars>
          <dgm:chPref val="3"/>
        </dgm:presLayoutVars>
      </dgm:prSet>
      <dgm:spPr/>
    </dgm:pt>
    <dgm:pt modelId="{38885B2C-0492-4461-8E3A-DDDEB80FACAD}" type="pres">
      <dgm:prSet presAssocID="{5E87CE55-2F0B-4C4B-8481-DC7B4E4D4455}" presName="rootConnector" presStyleLbl="node2" presStyleIdx="0" presStyleCnt="6"/>
      <dgm:spPr/>
    </dgm:pt>
    <dgm:pt modelId="{41BC9232-D64B-45A5-9093-EF62E458C3AB}" type="pres">
      <dgm:prSet presAssocID="{5E87CE55-2F0B-4C4B-8481-DC7B4E4D4455}" presName="hierChild4" presStyleCnt="0"/>
      <dgm:spPr/>
    </dgm:pt>
    <dgm:pt modelId="{4B4013CD-E553-46D7-BB2B-8DEE53893346}" type="pres">
      <dgm:prSet presAssocID="{5E87CE55-2F0B-4C4B-8481-DC7B4E4D4455}" presName="hierChild5" presStyleCnt="0"/>
      <dgm:spPr/>
    </dgm:pt>
    <dgm:pt modelId="{C7A3E601-C7B9-4923-96EC-2BEBBFF72CD2}" type="pres">
      <dgm:prSet presAssocID="{27E7FABA-B857-46BB-848B-611C3E2E16AC}" presName="Name37" presStyleLbl="parChTrans1D2" presStyleIdx="1" presStyleCnt="6"/>
      <dgm:spPr/>
    </dgm:pt>
    <dgm:pt modelId="{9853B5B2-716F-4F14-B665-B3873E03514D}" type="pres">
      <dgm:prSet presAssocID="{F70DDE0F-BD09-4C85-9277-7ABEBB21C26A}" presName="hierRoot2" presStyleCnt="0">
        <dgm:presLayoutVars>
          <dgm:hierBranch val="hang"/>
        </dgm:presLayoutVars>
      </dgm:prSet>
      <dgm:spPr/>
    </dgm:pt>
    <dgm:pt modelId="{C22D3D78-FF5B-4D44-9659-E3A307FBE5E7}" type="pres">
      <dgm:prSet presAssocID="{F70DDE0F-BD09-4C85-9277-7ABEBB21C26A}" presName="rootComposite" presStyleCnt="0"/>
      <dgm:spPr/>
    </dgm:pt>
    <dgm:pt modelId="{6EDB2F6C-90EB-43C4-A812-F70029F6E6A3}" type="pres">
      <dgm:prSet presAssocID="{F70DDE0F-BD09-4C85-9277-7ABEBB21C26A}" presName="rootText" presStyleLbl="node2" presStyleIdx="1" presStyleCnt="6" custScaleX="109830" custScaleY="106351" custLinFactY="100000" custLinFactNeighborX="48022" custLinFactNeighborY="105861">
        <dgm:presLayoutVars>
          <dgm:chPref val="3"/>
        </dgm:presLayoutVars>
      </dgm:prSet>
      <dgm:spPr/>
    </dgm:pt>
    <dgm:pt modelId="{6C6CACBA-AEA7-461F-93C1-7273235BBDF8}" type="pres">
      <dgm:prSet presAssocID="{F70DDE0F-BD09-4C85-9277-7ABEBB21C26A}" presName="rootConnector" presStyleLbl="node2" presStyleIdx="1" presStyleCnt="6"/>
      <dgm:spPr/>
    </dgm:pt>
    <dgm:pt modelId="{3E7D1921-99B3-4580-BC4E-E62775F2292E}" type="pres">
      <dgm:prSet presAssocID="{F70DDE0F-BD09-4C85-9277-7ABEBB21C26A}" presName="hierChild4" presStyleCnt="0"/>
      <dgm:spPr/>
    </dgm:pt>
    <dgm:pt modelId="{FA20A09B-D4BB-4BF6-88D6-7089BD45E35E}" type="pres">
      <dgm:prSet presAssocID="{D8C4C5AA-7FB0-4F72-95FF-3C60E126FAFE}" presName="Name48" presStyleLbl="parChTrans1D3" presStyleIdx="0" presStyleCnt="2"/>
      <dgm:spPr/>
    </dgm:pt>
    <dgm:pt modelId="{600EDAAA-7B51-441E-AB9F-97E2F0AB3622}" type="pres">
      <dgm:prSet presAssocID="{96E70411-B71B-49FF-8ACD-7C99513BA4E5}" presName="hierRoot2" presStyleCnt="0">
        <dgm:presLayoutVars>
          <dgm:hierBranch val="init"/>
        </dgm:presLayoutVars>
      </dgm:prSet>
      <dgm:spPr/>
    </dgm:pt>
    <dgm:pt modelId="{7225B4C9-5C71-478A-ABC4-3198426071AB}" type="pres">
      <dgm:prSet presAssocID="{96E70411-B71B-49FF-8ACD-7C99513BA4E5}" presName="rootComposite" presStyleCnt="0"/>
      <dgm:spPr/>
    </dgm:pt>
    <dgm:pt modelId="{E7AA6ED9-35CB-448C-88E4-38EC6DA22396}" type="pres">
      <dgm:prSet presAssocID="{96E70411-B71B-49FF-8ACD-7C99513BA4E5}" presName="rootText" presStyleLbl="node3" presStyleIdx="0" presStyleCnt="2" custLinFactX="19384" custLinFactY="100000" custLinFactNeighborX="100000" custLinFactNeighborY="111220">
        <dgm:presLayoutVars>
          <dgm:chPref val="3"/>
        </dgm:presLayoutVars>
      </dgm:prSet>
      <dgm:spPr/>
    </dgm:pt>
    <dgm:pt modelId="{D89EB028-1E18-4D7B-8FBD-7C5F2DC95D39}" type="pres">
      <dgm:prSet presAssocID="{96E70411-B71B-49FF-8ACD-7C99513BA4E5}" presName="rootConnector" presStyleLbl="node3" presStyleIdx="0" presStyleCnt="2"/>
      <dgm:spPr/>
    </dgm:pt>
    <dgm:pt modelId="{9CBCA141-F75F-48D0-BDC3-FFFC714D927C}" type="pres">
      <dgm:prSet presAssocID="{96E70411-B71B-49FF-8ACD-7C99513BA4E5}" presName="hierChild4" presStyleCnt="0"/>
      <dgm:spPr/>
    </dgm:pt>
    <dgm:pt modelId="{9E32FD04-7C0D-48CF-9502-FC46D2F51774}" type="pres">
      <dgm:prSet presAssocID="{96E70411-B71B-49FF-8ACD-7C99513BA4E5}" presName="hierChild5" presStyleCnt="0"/>
      <dgm:spPr/>
    </dgm:pt>
    <dgm:pt modelId="{5C66C623-95A2-4324-B0D9-9726E84E7C02}" type="pres">
      <dgm:prSet presAssocID="{F70DDE0F-BD09-4C85-9277-7ABEBB21C26A}" presName="hierChild5" presStyleCnt="0"/>
      <dgm:spPr/>
    </dgm:pt>
    <dgm:pt modelId="{4A15262C-B87D-435C-8DE8-07908DB23389}" type="pres">
      <dgm:prSet presAssocID="{8A376A6C-8AB7-4350-A4E0-433AFED0C001}" presName="Name37" presStyleLbl="parChTrans1D2" presStyleIdx="2" presStyleCnt="6"/>
      <dgm:spPr/>
    </dgm:pt>
    <dgm:pt modelId="{A7C740C6-3F60-4D5A-9431-444D9136AF74}" type="pres">
      <dgm:prSet presAssocID="{71303D98-2B72-469B-A0C5-A8A78468DFD4}" presName="hierRoot2" presStyleCnt="0">
        <dgm:presLayoutVars>
          <dgm:hierBranch val="hang"/>
        </dgm:presLayoutVars>
      </dgm:prSet>
      <dgm:spPr/>
    </dgm:pt>
    <dgm:pt modelId="{C4D42FC2-8624-422A-A0A4-02699C722745}" type="pres">
      <dgm:prSet presAssocID="{71303D98-2B72-469B-A0C5-A8A78468DFD4}" presName="rootComposite" presStyleCnt="0"/>
      <dgm:spPr/>
    </dgm:pt>
    <dgm:pt modelId="{DE1371AF-F79C-4950-AD02-D5CB7FAAB55F}" type="pres">
      <dgm:prSet presAssocID="{71303D98-2B72-469B-A0C5-A8A78468DFD4}" presName="rootText" presStyleLbl="node2" presStyleIdx="2" presStyleCnt="6" custLinFactY="100000" custLinFactNeighborX="34379" custLinFactNeighborY="115063">
        <dgm:presLayoutVars>
          <dgm:chPref val="3"/>
        </dgm:presLayoutVars>
      </dgm:prSet>
      <dgm:spPr/>
    </dgm:pt>
    <dgm:pt modelId="{5EF8708A-96B3-42BA-A940-84CADEDCA459}" type="pres">
      <dgm:prSet presAssocID="{71303D98-2B72-469B-A0C5-A8A78468DFD4}" presName="rootConnector" presStyleLbl="node2" presStyleIdx="2" presStyleCnt="6"/>
      <dgm:spPr/>
    </dgm:pt>
    <dgm:pt modelId="{DE136074-0E5D-49E9-99B7-C032D9A635F9}" type="pres">
      <dgm:prSet presAssocID="{71303D98-2B72-469B-A0C5-A8A78468DFD4}" presName="hierChild4" presStyleCnt="0"/>
      <dgm:spPr/>
    </dgm:pt>
    <dgm:pt modelId="{8C4F8B75-0C79-4A72-81DF-723A6EDEE9E7}" type="pres">
      <dgm:prSet presAssocID="{71303D98-2B72-469B-A0C5-A8A78468DFD4}" presName="hierChild5" presStyleCnt="0"/>
      <dgm:spPr/>
    </dgm:pt>
    <dgm:pt modelId="{6C1A3F97-C068-4AEF-9A52-9EF8F7072BC0}" type="pres">
      <dgm:prSet presAssocID="{A1059E5E-9A58-47E0-A0BD-010AB971D484}" presName="Name37" presStyleLbl="parChTrans1D2" presStyleIdx="3" presStyleCnt="6"/>
      <dgm:spPr/>
    </dgm:pt>
    <dgm:pt modelId="{F374136C-8369-48AD-AA60-448D07ED9D55}" type="pres">
      <dgm:prSet presAssocID="{65360DB8-A62A-4625-923A-E7553E4E3494}" presName="hierRoot2" presStyleCnt="0">
        <dgm:presLayoutVars>
          <dgm:hierBranch/>
        </dgm:presLayoutVars>
      </dgm:prSet>
      <dgm:spPr/>
    </dgm:pt>
    <dgm:pt modelId="{63C4988F-379F-4B40-8E02-6A36223B6A8B}" type="pres">
      <dgm:prSet presAssocID="{65360DB8-A62A-4625-923A-E7553E4E3494}" presName="rootComposite" presStyleCnt="0"/>
      <dgm:spPr/>
    </dgm:pt>
    <dgm:pt modelId="{2C562D9C-27FA-4FF9-99FF-BD688F90A022}" type="pres">
      <dgm:prSet presAssocID="{65360DB8-A62A-4625-923A-E7553E4E3494}" presName="rootText" presStyleLbl="node2" presStyleIdx="3" presStyleCnt="6" custLinFactY="100000" custLinFactNeighborX="21501" custLinFactNeighborY="115063">
        <dgm:presLayoutVars>
          <dgm:chPref val="3"/>
        </dgm:presLayoutVars>
      </dgm:prSet>
      <dgm:spPr/>
    </dgm:pt>
    <dgm:pt modelId="{CEAB6FEB-FCE4-4445-8E9B-45B4D12FADB4}" type="pres">
      <dgm:prSet presAssocID="{65360DB8-A62A-4625-923A-E7553E4E3494}" presName="rootConnector" presStyleLbl="node2" presStyleIdx="3" presStyleCnt="6"/>
      <dgm:spPr/>
    </dgm:pt>
    <dgm:pt modelId="{12313205-554C-41EA-916E-A4415F287494}" type="pres">
      <dgm:prSet presAssocID="{65360DB8-A62A-4625-923A-E7553E4E3494}" presName="hierChild4" presStyleCnt="0"/>
      <dgm:spPr/>
    </dgm:pt>
    <dgm:pt modelId="{B37F55E2-301F-4C7A-BEC4-D4D4BDBDBD20}" type="pres">
      <dgm:prSet presAssocID="{8A2BC7DE-AF01-4CDF-BA96-9FF10BDB0B27}" presName="Name35" presStyleLbl="parChTrans1D3" presStyleIdx="1" presStyleCnt="2"/>
      <dgm:spPr/>
    </dgm:pt>
    <dgm:pt modelId="{2ECAD0A1-83A6-4438-8075-9E65F5872B1D}" type="pres">
      <dgm:prSet presAssocID="{23B6107B-948F-47D5-A52B-1488BB4EA0A4}" presName="hierRoot2" presStyleCnt="0">
        <dgm:presLayoutVars>
          <dgm:hierBranch val="init"/>
        </dgm:presLayoutVars>
      </dgm:prSet>
      <dgm:spPr/>
    </dgm:pt>
    <dgm:pt modelId="{11EF5782-1772-416B-A4EA-97F402484FDB}" type="pres">
      <dgm:prSet presAssocID="{23B6107B-948F-47D5-A52B-1488BB4EA0A4}" presName="rootComposite" presStyleCnt="0"/>
      <dgm:spPr/>
    </dgm:pt>
    <dgm:pt modelId="{4765255F-2A38-4015-B81A-6E966D6BDA70}" type="pres">
      <dgm:prSet presAssocID="{23B6107B-948F-47D5-A52B-1488BB4EA0A4}" presName="rootText" presStyleLbl="node3" presStyleIdx="1" presStyleCnt="2" custLinFactY="100000" custLinFactNeighborX="53526" custLinFactNeighborY="117571">
        <dgm:presLayoutVars>
          <dgm:chPref val="3"/>
        </dgm:presLayoutVars>
      </dgm:prSet>
      <dgm:spPr/>
    </dgm:pt>
    <dgm:pt modelId="{D72C727F-D7BC-42D5-90E0-D1B48BC75AF1}" type="pres">
      <dgm:prSet presAssocID="{23B6107B-948F-47D5-A52B-1488BB4EA0A4}" presName="rootConnector" presStyleLbl="node3" presStyleIdx="1" presStyleCnt="2"/>
      <dgm:spPr/>
    </dgm:pt>
    <dgm:pt modelId="{C9D3A8C3-A697-4233-AAC7-B854B9E7BBE8}" type="pres">
      <dgm:prSet presAssocID="{23B6107B-948F-47D5-A52B-1488BB4EA0A4}" presName="hierChild4" presStyleCnt="0"/>
      <dgm:spPr/>
    </dgm:pt>
    <dgm:pt modelId="{ADFE1BB4-4F96-4768-9FE1-D6006F373965}" type="pres">
      <dgm:prSet presAssocID="{23B6107B-948F-47D5-A52B-1488BB4EA0A4}" presName="hierChild5" presStyleCnt="0"/>
      <dgm:spPr/>
    </dgm:pt>
    <dgm:pt modelId="{9FC3C428-DC4F-4E6E-860C-BFB837CD72C0}" type="pres">
      <dgm:prSet presAssocID="{65360DB8-A62A-4625-923A-E7553E4E3494}" presName="hierChild5" presStyleCnt="0"/>
      <dgm:spPr/>
    </dgm:pt>
    <dgm:pt modelId="{96C1614F-32C2-41C9-AC7C-26E8F4854C9D}" type="pres">
      <dgm:prSet presAssocID="{35A24AAA-E587-4FA4-8E57-973C881227E4}" presName="Name37" presStyleLbl="parChTrans1D2" presStyleIdx="4" presStyleCnt="6"/>
      <dgm:spPr/>
    </dgm:pt>
    <dgm:pt modelId="{41616E8E-8D98-44F7-A86A-F13010F51F54}" type="pres">
      <dgm:prSet presAssocID="{05F543A7-820D-46BC-AA9E-F26F460DDD26}" presName="hierRoot2" presStyleCnt="0">
        <dgm:presLayoutVars>
          <dgm:hierBranch val="init"/>
        </dgm:presLayoutVars>
      </dgm:prSet>
      <dgm:spPr/>
    </dgm:pt>
    <dgm:pt modelId="{A63080B6-C3D0-4FED-9ED1-27128C3DE69E}" type="pres">
      <dgm:prSet presAssocID="{05F543A7-820D-46BC-AA9E-F26F460DDD26}" presName="rootComposite" presStyleCnt="0"/>
      <dgm:spPr/>
    </dgm:pt>
    <dgm:pt modelId="{F6631914-70AB-4604-B07D-D7B391619394}" type="pres">
      <dgm:prSet presAssocID="{05F543A7-820D-46BC-AA9E-F26F460DDD26}" presName="rootText" presStyleLbl="node2" presStyleIdx="4" presStyleCnt="6" custLinFactY="100000" custLinFactNeighborX="21501" custLinFactNeighborY="115063">
        <dgm:presLayoutVars>
          <dgm:chPref val="3"/>
        </dgm:presLayoutVars>
      </dgm:prSet>
      <dgm:spPr/>
    </dgm:pt>
    <dgm:pt modelId="{39EE9FD8-9D95-45D8-AC4F-08CDBBCAC8E3}" type="pres">
      <dgm:prSet presAssocID="{05F543A7-820D-46BC-AA9E-F26F460DDD26}" presName="rootConnector" presStyleLbl="node2" presStyleIdx="4" presStyleCnt="6"/>
      <dgm:spPr/>
    </dgm:pt>
    <dgm:pt modelId="{9F8806A6-B98E-4BF8-827C-DB0FFE010216}" type="pres">
      <dgm:prSet presAssocID="{05F543A7-820D-46BC-AA9E-F26F460DDD26}" presName="hierChild4" presStyleCnt="0"/>
      <dgm:spPr/>
    </dgm:pt>
    <dgm:pt modelId="{D44F779A-C44F-49D8-AA3A-F828BC3E5171}" type="pres">
      <dgm:prSet presAssocID="{05F543A7-820D-46BC-AA9E-F26F460DDD26}" presName="hierChild5" presStyleCnt="0"/>
      <dgm:spPr/>
    </dgm:pt>
    <dgm:pt modelId="{4A6EC9EE-AD07-4389-9C0B-CEA4DAF1750D}" type="pres">
      <dgm:prSet presAssocID="{AD23A95E-4169-48C4-83BB-2FD1D6503120}" presName="Name37" presStyleLbl="parChTrans1D2" presStyleIdx="5" presStyleCnt="6"/>
      <dgm:spPr/>
    </dgm:pt>
    <dgm:pt modelId="{76F47C7D-CB39-48A1-820D-A341EDE18398}" type="pres">
      <dgm:prSet presAssocID="{B967C5CA-C6DA-4E8A-B47A-D1C61EFC5024}" presName="hierRoot2" presStyleCnt="0">
        <dgm:presLayoutVars>
          <dgm:hierBranch val="init"/>
        </dgm:presLayoutVars>
      </dgm:prSet>
      <dgm:spPr/>
    </dgm:pt>
    <dgm:pt modelId="{BE67CC20-7A0F-4E1B-AC98-5413A561E81B}" type="pres">
      <dgm:prSet presAssocID="{B967C5CA-C6DA-4E8A-B47A-D1C61EFC5024}" presName="rootComposite" presStyleCnt="0"/>
      <dgm:spPr/>
    </dgm:pt>
    <dgm:pt modelId="{403855FD-CA6B-46E5-A4A6-5F37B381F50C}" type="pres">
      <dgm:prSet presAssocID="{B967C5CA-C6DA-4E8A-B47A-D1C61EFC5024}" presName="rootText" presStyleLbl="node2" presStyleIdx="5" presStyleCnt="6" custScaleX="176948" custScaleY="143129" custLinFactX="-240027" custLinFactNeighborX="-300000" custLinFactNeighborY="-86211">
        <dgm:presLayoutVars>
          <dgm:chPref val="3"/>
        </dgm:presLayoutVars>
      </dgm:prSet>
      <dgm:spPr/>
    </dgm:pt>
    <dgm:pt modelId="{BA77B75E-FF56-4E46-A8BC-4635C34A2FEB}" type="pres">
      <dgm:prSet presAssocID="{B967C5CA-C6DA-4E8A-B47A-D1C61EFC5024}" presName="rootConnector" presStyleLbl="node2" presStyleIdx="5" presStyleCnt="6"/>
      <dgm:spPr/>
    </dgm:pt>
    <dgm:pt modelId="{62B4A9DA-FA8C-4A17-A72C-A1346DFD935F}" type="pres">
      <dgm:prSet presAssocID="{B967C5CA-C6DA-4E8A-B47A-D1C61EFC5024}" presName="hierChild4" presStyleCnt="0"/>
      <dgm:spPr/>
    </dgm:pt>
    <dgm:pt modelId="{02D7A37F-FD09-431A-920B-B97ABFB12004}" type="pres">
      <dgm:prSet presAssocID="{B967C5CA-C6DA-4E8A-B47A-D1C61EFC5024}" presName="hierChild5" presStyleCnt="0"/>
      <dgm:spPr/>
    </dgm:pt>
    <dgm:pt modelId="{776DF7A6-E758-4086-B0D2-56438CB4A0AB}" type="pres">
      <dgm:prSet presAssocID="{53CD5B80-8517-4566-9A78-03DBC5D970EF}" presName="hierChild3" presStyleCnt="0"/>
      <dgm:spPr/>
    </dgm:pt>
  </dgm:ptLst>
  <dgm:cxnLst>
    <dgm:cxn modelId="{CBD5C704-5ECB-40B6-A1B9-C03CED3BE5F0}" type="presOf" srcId="{F70DDE0F-BD09-4C85-9277-7ABEBB21C26A}" destId="{6C6CACBA-AEA7-461F-93C1-7273235BBDF8}" srcOrd="1" destOrd="0" presId="urn:microsoft.com/office/officeart/2005/8/layout/orgChart1"/>
    <dgm:cxn modelId="{CAFB9D05-E129-4478-853A-39821D65FC2F}" srcId="{65360DB8-A62A-4625-923A-E7553E4E3494}" destId="{23B6107B-948F-47D5-A52B-1488BB4EA0A4}" srcOrd="0" destOrd="0" parTransId="{8A2BC7DE-AF01-4CDF-BA96-9FF10BDB0B27}" sibTransId="{EEA6103C-8B0D-40E8-BB33-2A25F92B7198}"/>
    <dgm:cxn modelId="{6E7C2B07-38CD-4D49-80A8-4AFC1716E21D}" srcId="{53CD5B80-8517-4566-9A78-03DBC5D970EF}" destId="{65360DB8-A62A-4625-923A-E7553E4E3494}" srcOrd="3" destOrd="0" parTransId="{A1059E5E-9A58-47E0-A0BD-010AB971D484}" sibTransId="{BD6AA9C1-5183-42B5-B40A-8D275A21D8D1}"/>
    <dgm:cxn modelId="{8A883B0D-F013-4B40-ABC2-2B8400D59F43}" type="presOf" srcId="{8A376A6C-8AB7-4350-A4E0-433AFED0C001}" destId="{4A15262C-B87D-435C-8DE8-07908DB23389}" srcOrd="0" destOrd="0" presId="urn:microsoft.com/office/officeart/2005/8/layout/orgChart1"/>
    <dgm:cxn modelId="{F23DB70E-A27A-4518-8CF8-BBC6F582639D}" type="presOf" srcId="{27E7FABA-B857-46BB-848B-611C3E2E16AC}" destId="{C7A3E601-C7B9-4923-96EC-2BEBBFF72CD2}" srcOrd="0" destOrd="0" presId="urn:microsoft.com/office/officeart/2005/8/layout/orgChart1"/>
    <dgm:cxn modelId="{53250B2A-C5F5-4CC9-BFCA-7A4C9F728DB1}" type="presOf" srcId="{05F543A7-820D-46BC-AA9E-F26F460DDD26}" destId="{F6631914-70AB-4604-B07D-D7B391619394}" srcOrd="0" destOrd="0" presId="urn:microsoft.com/office/officeart/2005/8/layout/orgChart1"/>
    <dgm:cxn modelId="{3BA1B72A-8795-4D58-82B1-BA358D63B4D2}" srcId="{D7E0FB37-DB66-4103-9368-CEE0A0C248B3}" destId="{53CD5B80-8517-4566-9A78-03DBC5D970EF}" srcOrd="0" destOrd="0" parTransId="{ACBACAAC-8F1E-4B5D-980C-A3A9B60C22D2}" sibTransId="{352D0A6A-61C4-420B-8EA9-00068DE5C211}"/>
    <dgm:cxn modelId="{A8DB732D-A63F-4DA0-906E-7036FAA1F848}" type="presOf" srcId="{B967C5CA-C6DA-4E8A-B47A-D1C61EFC5024}" destId="{BA77B75E-FF56-4E46-A8BC-4635C34A2FEB}" srcOrd="1" destOrd="0" presId="urn:microsoft.com/office/officeart/2005/8/layout/orgChart1"/>
    <dgm:cxn modelId="{DD4E4C2E-A5DB-43C9-A89A-53471EDEFC92}" type="presOf" srcId="{B967C5CA-C6DA-4E8A-B47A-D1C61EFC5024}" destId="{403855FD-CA6B-46E5-A4A6-5F37B381F50C}" srcOrd="0" destOrd="0" presId="urn:microsoft.com/office/officeart/2005/8/layout/orgChart1"/>
    <dgm:cxn modelId="{5D4AEB3A-5BFC-4A5D-BBA9-DF530D14335D}" type="presOf" srcId="{71303D98-2B72-469B-A0C5-A8A78468DFD4}" destId="{DE1371AF-F79C-4950-AD02-D5CB7FAAB55F}" srcOrd="0" destOrd="0" presId="urn:microsoft.com/office/officeart/2005/8/layout/orgChart1"/>
    <dgm:cxn modelId="{E655E55B-7527-4A89-A2F7-B05DEE18057B}" type="presOf" srcId="{05F543A7-820D-46BC-AA9E-F26F460DDD26}" destId="{39EE9FD8-9D95-45D8-AC4F-08CDBBCAC8E3}" srcOrd="1" destOrd="0" presId="urn:microsoft.com/office/officeart/2005/8/layout/orgChart1"/>
    <dgm:cxn modelId="{A607E25D-AA49-4690-BD93-980B049610A0}" type="presOf" srcId="{5E87CE55-2F0B-4C4B-8481-DC7B4E4D4455}" destId="{683F3037-C088-47F6-8B8E-AE3AD5AA7973}" srcOrd="0" destOrd="0" presId="urn:microsoft.com/office/officeart/2005/8/layout/orgChart1"/>
    <dgm:cxn modelId="{72AE1A43-BB47-4897-83FC-983EE70091D3}" srcId="{53CD5B80-8517-4566-9A78-03DBC5D970EF}" destId="{05F543A7-820D-46BC-AA9E-F26F460DDD26}" srcOrd="4" destOrd="0" parTransId="{35A24AAA-E587-4FA4-8E57-973C881227E4}" sibTransId="{8948FC4E-2669-48B2-A3CF-7B62A103DEA7}"/>
    <dgm:cxn modelId="{765DEE66-E417-427E-B001-2B454188D072}" type="presOf" srcId="{D7E0FB37-DB66-4103-9368-CEE0A0C248B3}" destId="{2FB6352A-4DB1-448E-AEB7-05D929CF66A0}" srcOrd="0" destOrd="0" presId="urn:microsoft.com/office/officeart/2005/8/layout/orgChart1"/>
    <dgm:cxn modelId="{8E35C24E-2B7D-4654-81C9-5C24742CB58D}" srcId="{53CD5B80-8517-4566-9A78-03DBC5D970EF}" destId="{71303D98-2B72-469B-A0C5-A8A78468DFD4}" srcOrd="2" destOrd="0" parTransId="{8A376A6C-8AB7-4350-A4E0-433AFED0C001}" sibTransId="{66BC0297-AF98-4350-B871-AE980B1CD9A1}"/>
    <dgm:cxn modelId="{2611504F-F401-4944-B334-04A2ECDE835A}" srcId="{53CD5B80-8517-4566-9A78-03DBC5D970EF}" destId="{F70DDE0F-BD09-4C85-9277-7ABEBB21C26A}" srcOrd="1" destOrd="0" parTransId="{27E7FABA-B857-46BB-848B-611C3E2E16AC}" sibTransId="{55D1F86E-3695-497B-9B1F-6CF1CADC75E4}"/>
    <dgm:cxn modelId="{0EF17552-8AF8-41EF-B9E5-0941467A4141}" type="presOf" srcId="{53CD5B80-8517-4566-9A78-03DBC5D970EF}" destId="{AFAD656C-707D-4A38-8397-3A293DB63D5F}" srcOrd="1" destOrd="0" presId="urn:microsoft.com/office/officeart/2005/8/layout/orgChart1"/>
    <dgm:cxn modelId="{C2B24774-71C2-49B6-A232-49DC3C07965C}" type="presOf" srcId="{8A2BC7DE-AF01-4CDF-BA96-9FF10BDB0B27}" destId="{B37F55E2-301F-4C7A-BEC4-D4D4BDBDBD20}" srcOrd="0" destOrd="0" presId="urn:microsoft.com/office/officeart/2005/8/layout/orgChart1"/>
    <dgm:cxn modelId="{22E0C877-1D68-4C19-A3E4-B62B20D41320}" type="presOf" srcId="{A1059E5E-9A58-47E0-A0BD-010AB971D484}" destId="{6C1A3F97-C068-4AEF-9A52-9EF8F7072BC0}" srcOrd="0" destOrd="0" presId="urn:microsoft.com/office/officeart/2005/8/layout/orgChart1"/>
    <dgm:cxn modelId="{1CA91F79-B38C-49C2-8C7F-C8A8CCE6C248}" type="presOf" srcId="{5E87CE55-2F0B-4C4B-8481-DC7B4E4D4455}" destId="{38885B2C-0492-4461-8E3A-DDDEB80FACAD}" srcOrd="1" destOrd="0" presId="urn:microsoft.com/office/officeart/2005/8/layout/orgChart1"/>
    <dgm:cxn modelId="{15987059-FA84-4080-A5FF-9C8BE88E02E4}" type="presOf" srcId="{53CD5B80-8517-4566-9A78-03DBC5D970EF}" destId="{59CE312A-44AB-460D-9DFD-A35645A5E2F6}" srcOrd="0" destOrd="0" presId="urn:microsoft.com/office/officeart/2005/8/layout/orgChart1"/>
    <dgm:cxn modelId="{9676D981-0DD6-43C9-9508-00D4901C3C82}" srcId="{53CD5B80-8517-4566-9A78-03DBC5D970EF}" destId="{5E87CE55-2F0B-4C4B-8481-DC7B4E4D4455}" srcOrd="0" destOrd="0" parTransId="{D8AD241A-0EC7-4DE9-A08F-7AEA60F87154}" sibTransId="{DC58DB64-C4ED-449A-BEB7-B9D0EDF246A5}"/>
    <dgm:cxn modelId="{AAFC338F-CFF7-482E-9EAF-411234F8A77A}" type="presOf" srcId="{71303D98-2B72-469B-A0C5-A8A78468DFD4}" destId="{5EF8708A-96B3-42BA-A940-84CADEDCA459}" srcOrd="1" destOrd="0" presId="urn:microsoft.com/office/officeart/2005/8/layout/orgChart1"/>
    <dgm:cxn modelId="{E3960D92-6BBA-493B-992D-D5479B30795B}" type="presOf" srcId="{AD23A95E-4169-48C4-83BB-2FD1D6503120}" destId="{4A6EC9EE-AD07-4389-9C0B-CEA4DAF1750D}" srcOrd="0" destOrd="0" presId="urn:microsoft.com/office/officeart/2005/8/layout/orgChart1"/>
    <dgm:cxn modelId="{104FB39F-A843-401D-AAB9-4062F68FE463}" type="presOf" srcId="{F70DDE0F-BD09-4C85-9277-7ABEBB21C26A}" destId="{6EDB2F6C-90EB-43C4-A812-F70029F6E6A3}" srcOrd="0" destOrd="0" presId="urn:microsoft.com/office/officeart/2005/8/layout/orgChart1"/>
    <dgm:cxn modelId="{A7ABC39F-1BD6-4C50-9304-228329C743DE}" type="presOf" srcId="{96E70411-B71B-49FF-8ACD-7C99513BA4E5}" destId="{D89EB028-1E18-4D7B-8FBD-7C5F2DC95D39}" srcOrd="1" destOrd="0" presId="urn:microsoft.com/office/officeart/2005/8/layout/orgChart1"/>
    <dgm:cxn modelId="{FA5C99AC-C811-4CA1-A82A-665EAE0F45DA}" type="presOf" srcId="{65360DB8-A62A-4625-923A-E7553E4E3494}" destId="{CEAB6FEB-FCE4-4445-8E9B-45B4D12FADB4}" srcOrd="1" destOrd="0" presId="urn:microsoft.com/office/officeart/2005/8/layout/orgChart1"/>
    <dgm:cxn modelId="{29A397BA-8C9D-457B-92D3-2ABC58F90B5B}" type="presOf" srcId="{23B6107B-948F-47D5-A52B-1488BB4EA0A4}" destId="{4765255F-2A38-4015-B81A-6E966D6BDA70}" srcOrd="0" destOrd="0" presId="urn:microsoft.com/office/officeart/2005/8/layout/orgChart1"/>
    <dgm:cxn modelId="{32DD7BBF-A3E8-4C39-BE93-76106A4A6195}" type="presOf" srcId="{23B6107B-948F-47D5-A52B-1488BB4EA0A4}" destId="{D72C727F-D7BC-42D5-90E0-D1B48BC75AF1}" srcOrd="1" destOrd="0" presId="urn:microsoft.com/office/officeart/2005/8/layout/orgChart1"/>
    <dgm:cxn modelId="{6D2586C7-800A-4C80-8EF3-38E12976CBC3}" type="presOf" srcId="{D8AD241A-0EC7-4DE9-A08F-7AEA60F87154}" destId="{4EA78D0B-7914-477D-8DC0-C929B9E89A55}" srcOrd="0" destOrd="0" presId="urn:microsoft.com/office/officeart/2005/8/layout/orgChart1"/>
    <dgm:cxn modelId="{30C041C8-6A35-4CD9-833E-EFC6B1B3AB1E}" type="presOf" srcId="{65360DB8-A62A-4625-923A-E7553E4E3494}" destId="{2C562D9C-27FA-4FF9-99FF-BD688F90A022}" srcOrd="0" destOrd="0" presId="urn:microsoft.com/office/officeart/2005/8/layout/orgChart1"/>
    <dgm:cxn modelId="{B40B87C9-E033-4F4A-B61E-D36A203DA2CE}" type="presOf" srcId="{D8C4C5AA-7FB0-4F72-95FF-3C60E126FAFE}" destId="{FA20A09B-D4BB-4BF6-88D6-7089BD45E35E}" srcOrd="0" destOrd="0" presId="urn:microsoft.com/office/officeart/2005/8/layout/orgChart1"/>
    <dgm:cxn modelId="{7F6AEFD5-5D6B-4A38-9028-65DFDA91D842}" srcId="{F70DDE0F-BD09-4C85-9277-7ABEBB21C26A}" destId="{96E70411-B71B-49FF-8ACD-7C99513BA4E5}" srcOrd="0" destOrd="0" parTransId="{D8C4C5AA-7FB0-4F72-95FF-3C60E126FAFE}" sibTransId="{04F40000-5572-4DB7-9738-DFEC16F7EFEA}"/>
    <dgm:cxn modelId="{771AFADA-18EE-44D7-9C03-DCC5B0E54F00}" srcId="{53CD5B80-8517-4566-9A78-03DBC5D970EF}" destId="{B967C5CA-C6DA-4E8A-B47A-D1C61EFC5024}" srcOrd="5" destOrd="0" parTransId="{AD23A95E-4169-48C4-83BB-2FD1D6503120}" sibTransId="{CA185EBC-E26D-4235-9E54-81040725557E}"/>
    <dgm:cxn modelId="{4F2D71F2-B942-4398-96E7-4EA02113B554}" type="presOf" srcId="{35A24AAA-E587-4FA4-8E57-973C881227E4}" destId="{96C1614F-32C2-41C9-AC7C-26E8F4854C9D}" srcOrd="0" destOrd="0" presId="urn:microsoft.com/office/officeart/2005/8/layout/orgChart1"/>
    <dgm:cxn modelId="{9039E8FC-E628-41C8-8D6D-32BB18EBF426}" type="presOf" srcId="{96E70411-B71B-49FF-8ACD-7C99513BA4E5}" destId="{E7AA6ED9-35CB-448C-88E4-38EC6DA22396}" srcOrd="0" destOrd="0" presId="urn:microsoft.com/office/officeart/2005/8/layout/orgChart1"/>
    <dgm:cxn modelId="{05C335A9-EE80-4E1B-A5A7-B61763CC0BCA}" type="presParOf" srcId="{2FB6352A-4DB1-448E-AEB7-05D929CF66A0}" destId="{93D71720-F92A-41E0-800B-FAEAEFEC9BD7}" srcOrd="0" destOrd="0" presId="urn:microsoft.com/office/officeart/2005/8/layout/orgChart1"/>
    <dgm:cxn modelId="{D0EEA877-CABA-40DE-A384-C35860ABEDC7}" type="presParOf" srcId="{93D71720-F92A-41E0-800B-FAEAEFEC9BD7}" destId="{10D82DA6-CD09-41A8-AC79-F608B25C0273}" srcOrd="0" destOrd="0" presId="urn:microsoft.com/office/officeart/2005/8/layout/orgChart1"/>
    <dgm:cxn modelId="{094F340F-0835-4752-B18A-7DFC203308AF}" type="presParOf" srcId="{10D82DA6-CD09-41A8-AC79-F608B25C0273}" destId="{59CE312A-44AB-460D-9DFD-A35645A5E2F6}" srcOrd="0" destOrd="0" presId="urn:microsoft.com/office/officeart/2005/8/layout/orgChart1"/>
    <dgm:cxn modelId="{811D23E1-EA71-487E-A120-6E9098664234}" type="presParOf" srcId="{10D82DA6-CD09-41A8-AC79-F608B25C0273}" destId="{AFAD656C-707D-4A38-8397-3A293DB63D5F}" srcOrd="1" destOrd="0" presId="urn:microsoft.com/office/officeart/2005/8/layout/orgChart1"/>
    <dgm:cxn modelId="{336A1E91-25AE-4450-A581-901B1FAE93A5}" type="presParOf" srcId="{93D71720-F92A-41E0-800B-FAEAEFEC9BD7}" destId="{79A4AE9D-2681-4323-9572-47D1232C3AA9}" srcOrd="1" destOrd="0" presId="urn:microsoft.com/office/officeart/2005/8/layout/orgChart1"/>
    <dgm:cxn modelId="{EC41843F-11C2-46D0-ABD7-C657C5EA9EBD}" type="presParOf" srcId="{79A4AE9D-2681-4323-9572-47D1232C3AA9}" destId="{4EA78D0B-7914-477D-8DC0-C929B9E89A55}" srcOrd="0" destOrd="0" presId="urn:microsoft.com/office/officeart/2005/8/layout/orgChart1"/>
    <dgm:cxn modelId="{9142F82B-9E3C-4378-A266-8B8D06D8BAB1}" type="presParOf" srcId="{79A4AE9D-2681-4323-9572-47D1232C3AA9}" destId="{796187E4-A985-43B3-853C-495C8A0EF225}" srcOrd="1" destOrd="0" presId="urn:microsoft.com/office/officeart/2005/8/layout/orgChart1"/>
    <dgm:cxn modelId="{DF509D3E-5955-4BCD-8C7D-5A7821D5151D}" type="presParOf" srcId="{796187E4-A985-43B3-853C-495C8A0EF225}" destId="{B6FCC172-EB18-4C1A-975E-133BBE7B1CCF}" srcOrd="0" destOrd="0" presId="urn:microsoft.com/office/officeart/2005/8/layout/orgChart1"/>
    <dgm:cxn modelId="{4250C389-EF26-4293-BD45-5F6BC65BB0B8}" type="presParOf" srcId="{B6FCC172-EB18-4C1A-975E-133BBE7B1CCF}" destId="{683F3037-C088-47F6-8B8E-AE3AD5AA7973}" srcOrd="0" destOrd="0" presId="urn:microsoft.com/office/officeart/2005/8/layout/orgChart1"/>
    <dgm:cxn modelId="{ECAA16BA-4113-4A50-BA94-17F076E9353B}" type="presParOf" srcId="{B6FCC172-EB18-4C1A-975E-133BBE7B1CCF}" destId="{38885B2C-0492-4461-8E3A-DDDEB80FACAD}" srcOrd="1" destOrd="0" presId="urn:microsoft.com/office/officeart/2005/8/layout/orgChart1"/>
    <dgm:cxn modelId="{70DF77AC-D258-439A-A4CE-00CF699B4622}" type="presParOf" srcId="{796187E4-A985-43B3-853C-495C8A0EF225}" destId="{41BC9232-D64B-45A5-9093-EF62E458C3AB}" srcOrd="1" destOrd="0" presId="urn:microsoft.com/office/officeart/2005/8/layout/orgChart1"/>
    <dgm:cxn modelId="{1AC8C6BB-3349-4209-8C09-34C292F24FEC}" type="presParOf" srcId="{796187E4-A985-43B3-853C-495C8A0EF225}" destId="{4B4013CD-E553-46D7-BB2B-8DEE53893346}" srcOrd="2" destOrd="0" presId="urn:microsoft.com/office/officeart/2005/8/layout/orgChart1"/>
    <dgm:cxn modelId="{EBB247AE-29EC-4C7C-AC1E-3FA4F76A60D4}" type="presParOf" srcId="{79A4AE9D-2681-4323-9572-47D1232C3AA9}" destId="{C7A3E601-C7B9-4923-96EC-2BEBBFF72CD2}" srcOrd="2" destOrd="0" presId="urn:microsoft.com/office/officeart/2005/8/layout/orgChart1"/>
    <dgm:cxn modelId="{9FA9E37D-3EBE-465E-A0E2-F92BD175F990}" type="presParOf" srcId="{79A4AE9D-2681-4323-9572-47D1232C3AA9}" destId="{9853B5B2-716F-4F14-B665-B3873E03514D}" srcOrd="3" destOrd="0" presId="urn:microsoft.com/office/officeart/2005/8/layout/orgChart1"/>
    <dgm:cxn modelId="{1C057F91-58FB-460F-8D1F-28E73E721A3E}" type="presParOf" srcId="{9853B5B2-716F-4F14-B665-B3873E03514D}" destId="{C22D3D78-FF5B-4D44-9659-E3A307FBE5E7}" srcOrd="0" destOrd="0" presId="urn:microsoft.com/office/officeart/2005/8/layout/orgChart1"/>
    <dgm:cxn modelId="{B788D17A-B999-4448-87DB-9EBFAA87EB1D}" type="presParOf" srcId="{C22D3D78-FF5B-4D44-9659-E3A307FBE5E7}" destId="{6EDB2F6C-90EB-43C4-A812-F70029F6E6A3}" srcOrd="0" destOrd="0" presId="urn:microsoft.com/office/officeart/2005/8/layout/orgChart1"/>
    <dgm:cxn modelId="{449F004D-8733-405B-877C-A33E5B087006}" type="presParOf" srcId="{C22D3D78-FF5B-4D44-9659-E3A307FBE5E7}" destId="{6C6CACBA-AEA7-461F-93C1-7273235BBDF8}" srcOrd="1" destOrd="0" presId="urn:microsoft.com/office/officeart/2005/8/layout/orgChart1"/>
    <dgm:cxn modelId="{21F91B66-333C-4389-8695-F50B661F1901}" type="presParOf" srcId="{9853B5B2-716F-4F14-B665-B3873E03514D}" destId="{3E7D1921-99B3-4580-BC4E-E62775F2292E}" srcOrd="1" destOrd="0" presId="urn:microsoft.com/office/officeart/2005/8/layout/orgChart1"/>
    <dgm:cxn modelId="{8DE1F1F0-8E15-45F7-929B-5D33112BB967}" type="presParOf" srcId="{3E7D1921-99B3-4580-BC4E-E62775F2292E}" destId="{FA20A09B-D4BB-4BF6-88D6-7089BD45E35E}" srcOrd="0" destOrd="0" presId="urn:microsoft.com/office/officeart/2005/8/layout/orgChart1"/>
    <dgm:cxn modelId="{6F06EE31-FA2D-4C46-A871-B3FDC7720227}" type="presParOf" srcId="{3E7D1921-99B3-4580-BC4E-E62775F2292E}" destId="{600EDAAA-7B51-441E-AB9F-97E2F0AB3622}" srcOrd="1" destOrd="0" presId="urn:microsoft.com/office/officeart/2005/8/layout/orgChart1"/>
    <dgm:cxn modelId="{0FDE9A3F-F3F6-4F08-8018-DDCAB4F20E82}" type="presParOf" srcId="{600EDAAA-7B51-441E-AB9F-97E2F0AB3622}" destId="{7225B4C9-5C71-478A-ABC4-3198426071AB}" srcOrd="0" destOrd="0" presId="urn:microsoft.com/office/officeart/2005/8/layout/orgChart1"/>
    <dgm:cxn modelId="{5BCEA793-7C11-49F9-961D-AC91617BD572}" type="presParOf" srcId="{7225B4C9-5C71-478A-ABC4-3198426071AB}" destId="{E7AA6ED9-35CB-448C-88E4-38EC6DA22396}" srcOrd="0" destOrd="0" presId="urn:microsoft.com/office/officeart/2005/8/layout/orgChart1"/>
    <dgm:cxn modelId="{3E7958BD-5D71-4C31-8AFA-8766FB6E6A9B}" type="presParOf" srcId="{7225B4C9-5C71-478A-ABC4-3198426071AB}" destId="{D89EB028-1E18-4D7B-8FBD-7C5F2DC95D39}" srcOrd="1" destOrd="0" presId="urn:microsoft.com/office/officeart/2005/8/layout/orgChart1"/>
    <dgm:cxn modelId="{5683CAD1-C86A-4C31-B48B-E35B01644EDC}" type="presParOf" srcId="{600EDAAA-7B51-441E-AB9F-97E2F0AB3622}" destId="{9CBCA141-F75F-48D0-BDC3-FFFC714D927C}" srcOrd="1" destOrd="0" presId="urn:microsoft.com/office/officeart/2005/8/layout/orgChart1"/>
    <dgm:cxn modelId="{ED0B5DFB-80F8-491F-BE45-6D375C68514C}" type="presParOf" srcId="{600EDAAA-7B51-441E-AB9F-97E2F0AB3622}" destId="{9E32FD04-7C0D-48CF-9502-FC46D2F51774}" srcOrd="2" destOrd="0" presId="urn:microsoft.com/office/officeart/2005/8/layout/orgChart1"/>
    <dgm:cxn modelId="{35602CAD-26F6-4566-8BB2-DF45B389DB96}" type="presParOf" srcId="{9853B5B2-716F-4F14-B665-B3873E03514D}" destId="{5C66C623-95A2-4324-B0D9-9726E84E7C02}" srcOrd="2" destOrd="0" presId="urn:microsoft.com/office/officeart/2005/8/layout/orgChart1"/>
    <dgm:cxn modelId="{22B00CC2-0E7E-4434-BFC3-6293D58B24B7}" type="presParOf" srcId="{79A4AE9D-2681-4323-9572-47D1232C3AA9}" destId="{4A15262C-B87D-435C-8DE8-07908DB23389}" srcOrd="4" destOrd="0" presId="urn:microsoft.com/office/officeart/2005/8/layout/orgChart1"/>
    <dgm:cxn modelId="{5E8B7E64-9345-4603-832A-DFDC7951A4C0}" type="presParOf" srcId="{79A4AE9D-2681-4323-9572-47D1232C3AA9}" destId="{A7C740C6-3F60-4D5A-9431-444D9136AF74}" srcOrd="5" destOrd="0" presId="urn:microsoft.com/office/officeart/2005/8/layout/orgChart1"/>
    <dgm:cxn modelId="{20520706-1E01-4AC3-B8C1-30D2E24AA624}" type="presParOf" srcId="{A7C740C6-3F60-4D5A-9431-444D9136AF74}" destId="{C4D42FC2-8624-422A-A0A4-02699C722745}" srcOrd="0" destOrd="0" presId="urn:microsoft.com/office/officeart/2005/8/layout/orgChart1"/>
    <dgm:cxn modelId="{B466666E-8015-4C8D-82FA-355A44D8C261}" type="presParOf" srcId="{C4D42FC2-8624-422A-A0A4-02699C722745}" destId="{DE1371AF-F79C-4950-AD02-D5CB7FAAB55F}" srcOrd="0" destOrd="0" presId="urn:microsoft.com/office/officeart/2005/8/layout/orgChart1"/>
    <dgm:cxn modelId="{8204CE7E-C1EC-4125-9ABE-7254C8FB992D}" type="presParOf" srcId="{C4D42FC2-8624-422A-A0A4-02699C722745}" destId="{5EF8708A-96B3-42BA-A940-84CADEDCA459}" srcOrd="1" destOrd="0" presId="urn:microsoft.com/office/officeart/2005/8/layout/orgChart1"/>
    <dgm:cxn modelId="{271EB47F-3F49-41AB-8667-E7E7794C0C90}" type="presParOf" srcId="{A7C740C6-3F60-4D5A-9431-444D9136AF74}" destId="{DE136074-0E5D-49E9-99B7-C032D9A635F9}" srcOrd="1" destOrd="0" presId="urn:microsoft.com/office/officeart/2005/8/layout/orgChart1"/>
    <dgm:cxn modelId="{5F4C46D3-6702-4884-A252-240817F9C351}" type="presParOf" srcId="{A7C740C6-3F60-4D5A-9431-444D9136AF74}" destId="{8C4F8B75-0C79-4A72-81DF-723A6EDEE9E7}" srcOrd="2" destOrd="0" presId="urn:microsoft.com/office/officeart/2005/8/layout/orgChart1"/>
    <dgm:cxn modelId="{44A1F1D8-7B8D-451A-A8F9-F7FBA5FAE1FD}" type="presParOf" srcId="{79A4AE9D-2681-4323-9572-47D1232C3AA9}" destId="{6C1A3F97-C068-4AEF-9A52-9EF8F7072BC0}" srcOrd="6" destOrd="0" presId="urn:microsoft.com/office/officeart/2005/8/layout/orgChart1"/>
    <dgm:cxn modelId="{F8F29C7C-9530-40DD-A2F2-4763B1FCCBB1}" type="presParOf" srcId="{79A4AE9D-2681-4323-9572-47D1232C3AA9}" destId="{F374136C-8369-48AD-AA60-448D07ED9D55}" srcOrd="7" destOrd="0" presId="urn:microsoft.com/office/officeart/2005/8/layout/orgChart1"/>
    <dgm:cxn modelId="{FB455299-2EB2-4240-AD41-07DDF8592B69}" type="presParOf" srcId="{F374136C-8369-48AD-AA60-448D07ED9D55}" destId="{63C4988F-379F-4B40-8E02-6A36223B6A8B}" srcOrd="0" destOrd="0" presId="urn:microsoft.com/office/officeart/2005/8/layout/orgChart1"/>
    <dgm:cxn modelId="{FB76D994-CB60-4B41-80DE-F664F8DD20B6}" type="presParOf" srcId="{63C4988F-379F-4B40-8E02-6A36223B6A8B}" destId="{2C562D9C-27FA-4FF9-99FF-BD688F90A022}" srcOrd="0" destOrd="0" presId="urn:microsoft.com/office/officeart/2005/8/layout/orgChart1"/>
    <dgm:cxn modelId="{7ADA2A11-AAB9-4643-A5DC-38D9C9EDDCF3}" type="presParOf" srcId="{63C4988F-379F-4B40-8E02-6A36223B6A8B}" destId="{CEAB6FEB-FCE4-4445-8E9B-45B4D12FADB4}" srcOrd="1" destOrd="0" presId="urn:microsoft.com/office/officeart/2005/8/layout/orgChart1"/>
    <dgm:cxn modelId="{18683826-2BFF-497D-9022-0E1C206F62D2}" type="presParOf" srcId="{F374136C-8369-48AD-AA60-448D07ED9D55}" destId="{12313205-554C-41EA-916E-A4415F287494}" srcOrd="1" destOrd="0" presId="urn:microsoft.com/office/officeart/2005/8/layout/orgChart1"/>
    <dgm:cxn modelId="{3EC4BE95-212C-4D01-94EB-B26A75A9B3F7}" type="presParOf" srcId="{12313205-554C-41EA-916E-A4415F287494}" destId="{B37F55E2-301F-4C7A-BEC4-D4D4BDBDBD20}" srcOrd="0" destOrd="0" presId="urn:microsoft.com/office/officeart/2005/8/layout/orgChart1"/>
    <dgm:cxn modelId="{889EC015-35C6-493C-8BF5-CE35867A47C8}" type="presParOf" srcId="{12313205-554C-41EA-916E-A4415F287494}" destId="{2ECAD0A1-83A6-4438-8075-9E65F5872B1D}" srcOrd="1" destOrd="0" presId="urn:microsoft.com/office/officeart/2005/8/layout/orgChart1"/>
    <dgm:cxn modelId="{EADCE559-5A86-41A0-B06E-3BC2D344D6D8}" type="presParOf" srcId="{2ECAD0A1-83A6-4438-8075-9E65F5872B1D}" destId="{11EF5782-1772-416B-A4EA-97F402484FDB}" srcOrd="0" destOrd="0" presId="urn:microsoft.com/office/officeart/2005/8/layout/orgChart1"/>
    <dgm:cxn modelId="{CBF2B667-B0FC-4E25-B806-CD8DE98B54E5}" type="presParOf" srcId="{11EF5782-1772-416B-A4EA-97F402484FDB}" destId="{4765255F-2A38-4015-B81A-6E966D6BDA70}" srcOrd="0" destOrd="0" presId="urn:microsoft.com/office/officeart/2005/8/layout/orgChart1"/>
    <dgm:cxn modelId="{3762EF2F-9C7D-4F3A-A638-146595679961}" type="presParOf" srcId="{11EF5782-1772-416B-A4EA-97F402484FDB}" destId="{D72C727F-D7BC-42D5-90E0-D1B48BC75AF1}" srcOrd="1" destOrd="0" presId="urn:microsoft.com/office/officeart/2005/8/layout/orgChart1"/>
    <dgm:cxn modelId="{A5245FD8-BC1C-4331-8FB9-8ED51362A0BF}" type="presParOf" srcId="{2ECAD0A1-83A6-4438-8075-9E65F5872B1D}" destId="{C9D3A8C3-A697-4233-AAC7-B854B9E7BBE8}" srcOrd="1" destOrd="0" presId="urn:microsoft.com/office/officeart/2005/8/layout/orgChart1"/>
    <dgm:cxn modelId="{5AD92D20-2857-4322-9D70-7BE27F2508CC}" type="presParOf" srcId="{2ECAD0A1-83A6-4438-8075-9E65F5872B1D}" destId="{ADFE1BB4-4F96-4768-9FE1-D6006F373965}" srcOrd="2" destOrd="0" presId="urn:microsoft.com/office/officeart/2005/8/layout/orgChart1"/>
    <dgm:cxn modelId="{385D76A3-9FEC-4A1C-ADE9-3AE1E0D585FD}" type="presParOf" srcId="{F374136C-8369-48AD-AA60-448D07ED9D55}" destId="{9FC3C428-DC4F-4E6E-860C-BFB837CD72C0}" srcOrd="2" destOrd="0" presId="urn:microsoft.com/office/officeart/2005/8/layout/orgChart1"/>
    <dgm:cxn modelId="{E9F6B66F-476E-4C7D-975D-311375E17775}" type="presParOf" srcId="{79A4AE9D-2681-4323-9572-47D1232C3AA9}" destId="{96C1614F-32C2-41C9-AC7C-26E8F4854C9D}" srcOrd="8" destOrd="0" presId="urn:microsoft.com/office/officeart/2005/8/layout/orgChart1"/>
    <dgm:cxn modelId="{27BC5313-48AE-47B1-BDD3-4EE04BDCD98F}" type="presParOf" srcId="{79A4AE9D-2681-4323-9572-47D1232C3AA9}" destId="{41616E8E-8D98-44F7-A86A-F13010F51F54}" srcOrd="9" destOrd="0" presId="urn:microsoft.com/office/officeart/2005/8/layout/orgChart1"/>
    <dgm:cxn modelId="{BFB31510-F66F-4220-B5BB-8DF1532FC1EB}" type="presParOf" srcId="{41616E8E-8D98-44F7-A86A-F13010F51F54}" destId="{A63080B6-C3D0-4FED-9ED1-27128C3DE69E}" srcOrd="0" destOrd="0" presId="urn:microsoft.com/office/officeart/2005/8/layout/orgChart1"/>
    <dgm:cxn modelId="{8F20F42E-58CD-4DFA-BC2E-B84B72D4ABCA}" type="presParOf" srcId="{A63080B6-C3D0-4FED-9ED1-27128C3DE69E}" destId="{F6631914-70AB-4604-B07D-D7B391619394}" srcOrd="0" destOrd="0" presId="urn:microsoft.com/office/officeart/2005/8/layout/orgChart1"/>
    <dgm:cxn modelId="{B70280E7-1542-44C3-9990-9DB0C5DDDB6C}" type="presParOf" srcId="{A63080B6-C3D0-4FED-9ED1-27128C3DE69E}" destId="{39EE9FD8-9D95-45D8-AC4F-08CDBBCAC8E3}" srcOrd="1" destOrd="0" presId="urn:microsoft.com/office/officeart/2005/8/layout/orgChart1"/>
    <dgm:cxn modelId="{7F0DB2C8-5A2C-4232-967B-F207E655D90E}" type="presParOf" srcId="{41616E8E-8D98-44F7-A86A-F13010F51F54}" destId="{9F8806A6-B98E-4BF8-827C-DB0FFE010216}" srcOrd="1" destOrd="0" presId="urn:microsoft.com/office/officeart/2005/8/layout/orgChart1"/>
    <dgm:cxn modelId="{C1FD18B1-03CE-41A7-B4FB-4F6CF2A1B05C}" type="presParOf" srcId="{41616E8E-8D98-44F7-A86A-F13010F51F54}" destId="{D44F779A-C44F-49D8-AA3A-F828BC3E5171}" srcOrd="2" destOrd="0" presId="urn:microsoft.com/office/officeart/2005/8/layout/orgChart1"/>
    <dgm:cxn modelId="{F9D84B47-EF5B-4054-84BC-E3992572E996}" type="presParOf" srcId="{79A4AE9D-2681-4323-9572-47D1232C3AA9}" destId="{4A6EC9EE-AD07-4389-9C0B-CEA4DAF1750D}" srcOrd="10" destOrd="0" presId="urn:microsoft.com/office/officeart/2005/8/layout/orgChart1"/>
    <dgm:cxn modelId="{E586C16B-168D-4A8F-B763-8D7358359E23}" type="presParOf" srcId="{79A4AE9D-2681-4323-9572-47D1232C3AA9}" destId="{76F47C7D-CB39-48A1-820D-A341EDE18398}" srcOrd="11" destOrd="0" presId="urn:microsoft.com/office/officeart/2005/8/layout/orgChart1"/>
    <dgm:cxn modelId="{053D7060-D300-4758-9169-3852051E4901}" type="presParOf" srcId="{76F47C7D-CB39-48A1-820D-A341EDE18398}" destId="{BE67CC20-7A0F-4E1B-AC98-5413A561E81B}" srcOrd="0" destOrd="0" presId="urn:microsoft.com/office/officeart/2005/8/layout/orgChart1"/>
    <dgm:cxn modelId="{58D59DEA-79A0-4393-A4EC-BD48027B0EC3}" type="presParOf" srcId="{BE67CC20-7A0F-4E1B-AC98-5413A561E81B}" destId="{403855FD-CA6B-46E5-A4A6-5F37B381F50C}" srcOrd="0" destOrd="0" presId="urn:microsoft.com/office/officeart/2005/8/layout/orgChart1"/>
    <dgm:cxn modelId="{320EC7A1-9744-4453-9B52-ACB8535D9767}" type="presParOf" srcId="{BE67CC20-7A0F-4E1B-AC98-5413A561E81B}" destId="{BA77B75E-FF56-4E46-A8BC-4635C34A2FEB}" srcOrd="1" destOrd="0" presId="urn:microsoft.com/office/officeart/2005/8/layout/orgChart1"/>
    <dgm:cxn modelId="{F4A2B4F0-3BAA-4FAC-A346-69C2F05CBFAB}" type="presParOf" srcId="{76F47C7D-CB39-48A1-820D-A341EDE18398}" destId="{62B4A9DA-FA8C-4A17-A72C-A1346DFD935F}" srcOrd="1" destOrd="0" presId="urn:microsoft.com/office/officeart/2005/8/layout/orgChart1"/>
    <dgm:cxn modelId="{27191F2D-05D7-445D-94F2-C26ED951A464}" type="presParOf" srcId="{76F47C7D-CB39-48A1-820D-A341EDE18398}" destId="{02D7A37F-FD09-431A-920B-B97ABFB12004}" srcOrd="2" destOrd="0" presId="urn:microsoft.com/office/officeart/2005/8/layout/orgChart1"/>
    <dgm:cxn modelId="{2679B75A-5E0E-4CDF-A338-C414F5715CDD}" type="presParOf" srcId="{93D71720-F92A-41E0-800B-FAEAEFEC9BD7}" destId="{776DF7A6-E758-4086-B0D2-56438CB4A0A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EC9EE-AD07-4389-9C0B-CEA4DAF1750D}">
      <dsp:nvSpPr>
        <dsp:cNvPr id="0" name=""/>
        <dsp:cNvSpPr/>
      </dsp:nvSpPr>
      <dsp:spPr>
        <a:xfrm>
          <a:off x="2239051" y="1505697"/>
          <a:ext cx="1447287" cy="822572"/>
        </a:xfrm>
        <a:custGeom>
          <a:avLst/>
          <a:gdLst/>
          <a:ahLst/>
          <a:cxnLst/>
          <a:rect l="0" t="0" r="0" b="0"/>
          <a:pathLst>
            <a:path>
              <a:moveTo>
                <a:pt x="1447287" y="0"/>
              </a:moveTo>
              <a:lnTo>
                <a:pt x="1447287" y="712020"/>
              </a:lnTo>
              <a:lnTo>
                <a:pt x="0" y="712020"/>
              </a:lnTo>
              <a:lnTo>
                <a:pt x="0" y="82257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C1614F-32C2-41C9-AC7C-26E8F4854C9D}">
      <dsp:nvSpPr>
        <dsp:cNvPr id="0" name=""/>
        <dsp:cNvSpPr/>
      </dsp:nvSpPr>
      <dsp:spPr>
        <a:xfrm>
          <a:off x="3686339" y="1505697"/>
          <a:ext cx="2785855" cy="2408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8045"/>
              </a:lnTo>
              <a:lnTo>
                <a:pt x="2785855" y="2298045"/>
              </a:lnTo>
              <a:lnTo>
                <a:pt x="2785855" y="240859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7F55E2-301F-4C7A-BEC4-D4D4BDBDBD20}">
      <dsp:nvSpPr>
        <dsp:cNvPr id="0" name=""/>
        <dsp:cNvSpPr/>
      </dsp:nvSpPr>
      <dsp:spPr>
        <a:xfrm>
          <a:off x="5198210" y="4440735"/>
          <a:ext cx="337184" cy="234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755"/>
              </a:lnTo>
              <a:lnTo>
                <a:pt x="337184" y="123755"/>
              </a:lnTo>
              <a:lnTo>
                <a:pt x="337184" y="234307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A3F97-C068-4AEF-9A52-9EF8F7072BC0}">
      <dsp:nvSpPr>
        <dsp:cNvPr id="0" name=""/>
        <dsp:cNvSpPr/>
      </dsp:nvSpPr>
      <dsp:spPr>
        <a:xfrm>
          <a:off x="3686339" y="1505697"/>
          <a:ext cx="1511871" cy="2408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8045"/>
              </a:lnTo>
              <a:lnTo>
                <a:pt x="1511871" y="2298045"/>
              </a:lnTo>
              <a:lnTo>
                <a:pt x="1511871" y="240859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15262C-B87D-435C-8DE8-07908DB23389}">
      <dsp:nvSpPr>
        <dsp:cNvPr id="0" name=""/>
        <dsp:cNvSpPr/>
      </dsp:nvSpPr>
      <dsp:spPr>
        <a:xfrm>
          <a:off x="3686339" y="1505697"/>
          <a:ext cx="373477" cy="2408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8045"/>
              </a:lnTo>
              <a:lnTo>
                <a:pt x="373477" y="2298045"/>
              </a:lnTo>
              <a:lnTo>
                <a:pt x="373477" y="240859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0A09B-D4BB-4BF6-88D6-7089BD45E35E}">
      <dsp:nvSpPr>
        <dsp:cNvPr id="0" name=""/>
        <dsp:cNvSpPr/>
      </dsp:nvSpPr>
      <dsp:spPr>
        <a:xfrm>
          <a:off x="2465652" y="4425726"/>
          <a:ext cx="412075" cy="512536"/>
        </a:xfrm>
        <a:custGeom>
          <a:avLst/>
          <a:gdLst/>
          <a:ahLst/>
          <a:cxnLst/>
          <a:rect l="0" t="0" r="0" b="0"/>
          <a:pathLst>
            <a:path>
              <a:moveTo>
                <a:pt x="412075" y="0"/>
              </a:moveTo>
              <a:lnTo>
                <a:pt x="0" y="512536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3E601-C7B9-4923-96EC-2BEBBFF72CD2}">
      <dsp:nvSpPr>
        <dsp:cNvPr id="0" name=""/>
        <dsp:cNvSpPr/>
      </dsp:nvSpPr>
      <dsp:spPr>
        <a:xfrm>
          <a:off x="2877728" y="1505697"/>
          <a:ext cx="808611" cy="2360155"/>
        </a:xfrm>
        <a:custGeom>
          <a:avLst/>
          <a:gdLst/>
          <a:ahLst/>
          <a:cxnLst/>
          <a:rect l="0" t="0" r="0" b="0"/>
          <a:pathLst>
            <a:path>
              <a:moveTo>
                <a:pt x="808611" y="0"/>
              </a:moveTo>
              <a:lnTo>
                <a:pt x="808611" y="2249602"/>
              </a:lnTo>
              <a:lnTo>
                <a:pt x="0" y="2249602"/>
              </a:lnTo>
              <a:lnTo>
                <a:pt x="0" y="2360155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78D0B-7914-477D-8DC0-C929B9E89A55}">
      <dsp:nvSpPr>
        <dsp:cNvPr id="0" name=""/>
        <dsp:cNvSpPr/>
      </dsp:nvSpPr>
      <dsp:spPr>
        <a:xfrm>
          <a:off x="1479936" y="1505697"/>
          <a:ext cx="2206403" cy="2370747"/>
        </a:xfrm>
        <a:custGeom>
          <a:avLst/>
          <a:gdLst/>
          <a:ahLst/>
          <a:cxnLst/>
          <a:rect l="0" t="0" r="0" b="0"/>
          <a:pathLst>
            <a:path>
              <a:moveTo>
                <a:pt x="2206403" y="0"/>
              </a:moveTo>
              <a:lnTo>
                <a:pt x="2206403" y="2260194"/>
              </a:lnTo>
              <a:lnTo>
                <a:pt x="0" y="2260194"/>
              </a:lnTo>
              <a:lnTo>
                <a:pt x="0" y="2370747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E312A-44AB-460D-9DFD-A35645A5E2F6}">
      <dsp:nvSpPr>
        <dsp:cNvPr id="0" name=""/>
        <dsp:cNvSpPr/>
      </dsp:nvSpPr>
      <dsp:spPr>
        <a:xfrm>
          <a:off x="2499291" y="526051"/>
          <a:ext cx="2374095" cy="979646"/>
        </a:xfrm>
        <a:prstGeom prst="rect">
          <a:avLst/>
        </a:prstGeom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Strindheim IL</a:t>
          </a:r>
        </a:p>
      </dsp:txBody>
      <dsp:txXfrm>
        <a:off x="2499291" y="526051"/>
        <a:ext cx="2374095" cy="979646"/>
      </dsp:txXfrm>
    </dsp:sp>
    <dsp:sp modelId="{683F3037-C088-47F6-8B8E-AE3AD5AA7973}">
      <dsp:nvSpPr>
        <dsp:cNvPr id="0" name=""/>
        <dsp:cNvSpPr/>
      </dsp:nvSpPr>
      <dsp:spPr>
        <a:xfrm>
          <a:off x="694172" y="3876444"/>
          <a:ext cx="1571527" cy="540479"/>
        </a:xfrm>
        <a:prstGeom prst="rect">
          <a:avLst/>
        </a:prstGeom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Fotball </a:t>
          </a:r>
          <a:r>
            <a:rPr lang="nb-NO" sz="1800" b="0" kern="1200" dirty="0" err="1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Yngres</a:t>
          </a:r>
          <a:endParaRPr lang="nb-NO" sz="18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694172" y="3876444"/>
        <a:ext cx="1571527" cy="540479"/>
      </dsp:txXfrm>
    </dsp:sp>
    <dsp:sp modelId="{6EDB2F6C-90EB-43C4-A812-F70029F6E6A3}">
      <dsp:nvSpPr>
        <dsp:cNvPr id="0" name=""/>
        <dsp:cNvSpPr/>
      </dsp:nvSpPr>
      <dsp:spPr>
        <a:xfrm>
          <a:off x="2299539" y="3865852"/>
          <a:ext cx="1156377" cy="559873"/>
        </a:xfrm>
        <a:prstGeom prst="rect">
          <a:avLst/>
        </a:prstGeom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Håndball</a:t>
          </a:r>
        </a:p>
      </dsp:txBody>
      <dsp:txXfrm>
        <a:off x="2299539" y="3865852"/>
        <a:ext cx="1156377" cy="559873"/>
      </dsp:txXfrm>
    </dsp:sp>
    <dsp:sp modelId="{E7AA6ED9-35CB-448C-88E4-38EC6DA22396}">
      <dsp:nvSpPr>
        <dsp:cNvPr id="0" name=""/>
        <dsp:cNvSpPr/>
      </dsp:nvSpPr>
      <dsp:spPr>
        <a:xfrm>
          <a:off x="2465652" y="4675043"/>
          <a:ext cx="1052879" cy="526439"/>
        </a:xfrm>
        <a:prstGeom prst="rect">
          <a:avLst/>
        </a:prstGeom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HU håndball</a:t>
          </a:r>
        </a:p>
      </dsp:txBody>
      <dsp:txXfrm>
        <a:off x="2465652" y="4675043"/>
        <a:ext cx="1052879" cy="526439"/>
      </dsp:txXfrm>
    </dsp:sp>
    <dsp:sp modelId="{DE1371AF-F79C-4950-AD02-D5CB7FAAB55F}">
      <dsp:nvSpPr>
        <dsp:cNvPr id="0" name=""/>
        <dsp:cNvSpPr/>
      </dsp:nvSpPr>
      <dsp:spPr>
        <a:xfrm>
          <a:off x="3533377" y="3914295"/>
          <a:ext cx="1052879" cy="526439"/>
        </a:xfrm>
        <a:prstGeom prst="rect">
          <a:avLst/>
        </a:prstGeom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Ski</a:t>
          </a:r>
          <a:r>
            <a:rPr lang="nb-NO" sz="1800" b="0" kern="1200" dirty="0"/>
            <a:t> </a:t>
          </a:r>
        </a:p>
      </dsp:txBody>
      <dsp:txXfrm>
        <a:off x="3533377" y="3914295"/>
        <a:ext cx="1052879" cy="526439"/>
      </dsp:txXfrm>
    </dsp:sp>
    <dsp:sp modelId="{2C562D9C-27FA-4FF9-99FF-BD688F90A022}">
      <dsp:nvSpPr>
        <dsp:cNvPr id="0" name=""/>
        <dsp:cNvSpPr/>
      </dsp:nvSpPr>
      <dsp:spPr>
        <a:xfrm>
          <a:off x="4671771" y="3914295"/>
          <a:ext cx="1052879" cy="526439"/>
        </a:xfrm>
        <a:prstGeom prst="rect">
          <a:avLst/>
        </a:prstGeom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Friidrett</a:t>
          </a:r>
        </a:p>
      </dsp:txBody>
      <dsp:txXfrm>
        <a:off x="4671771" y="3914295"/>
        <a:ext cx="1052879" cy="526439"/>
      </dsp:txXfrm>
    </dsp:sp>
    <dsp:sp modelId="{4765255F-2A38-4015-B81A-6E966D6BDA70}">
      <dsp:nvSpPr>
        <dsp:cNvPr id="0" name=""/>
        <dsp:cNvSpPr/>
      </dsp:nvSpPr>
      <dsp:spPr>
        <a:xfrm>
          <a:off x="5008955" y="4675043"/>
          <a:ext cx="1052879" cy="526439"/>
        </a:xfrm>
        <a:prstGeom prst="rect">
          <a:avLst/>
        </a:prstGeom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Dametrim</a:t>
          </a:r>
        </a:p>
      </dsp:txBody>
      <dsp:txXfrm>
        <a:off x="5008955" y="4675043"/>
        <a:ext cx="1052879" cy="526439"/>
      </dsp:txXfrm>
    </dsp:sp>
    <dsp:sp modelId="{F6631914-70AB-4604-B07D-D7B391619394}">
      <dsp:nvSpPr>
        <dsp:cNvPr id="0" name=""/>
        <dsp:cNvSpPr/>
      </dsp:nvSpPr>
      <dsp:spPr>
        <a:xfrm>
          <a:off x="5945755" y="3914295"/>
          <a:ext cx="1052879" cy="526439"/>
        </a:xfrm>
        <a:prstGeom prst="rect">
          <a:avLst/>
        </a:prstGeom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0" kern="1200" dirty="0" err="1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Allidrett</a:t>
          </a:r>
          <a:endParaRPr lang="nb-NO" sz="1800" b="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5945755" y="3914295"/>
        <a:ext cx="1052879" cy="526439"/>
      </dsp:txXfrm>
    </dsp:sp>
    <dsp:sp modelId="{403855FD-CA6B-46E5-A4A6-5F37B381F50C}">
      <dsp:nvSpPr>
        <dsp:cNvPr id="0" name=""/>
        <dsp:cNvSpPr/>
      </dsp:nvSpPr>
      <dsp:spPr>
        <a:xfrm>
          <a:off x="1307527" y="2328270"/>
          <a:ext cx="1863048" cy="753487"/>
        </a:xfrm>
        <a:prstGeom prst="rect">
          <a:avLst/>
        </a:prstGeom>
        <a:solidFill>
          <a:srgbClr val="0066CC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Strindheim Kunstgress as</a:t>
          </a:r>
        </a:p>
      </dsp:txBody>
      <dsp:txXfrm>
        <a:off x="1307527" y="2328270"/>
        <a:ext cx="1863048" cy="753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>
              <a:defRPr sz="1200"/>
            </a:lvl1pPr>
          </a:lstStyle>
          <a:p>
            <a:fld id="{CAD82D03-F3CB-4141-BB39-9B62F3812174}" type="datetimeFigureOut">
              <a:rPr lang="nb-NO" smtClean="0"/>
              <a:pPr/>
              <a:t>03.03.2025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4725" y="742950"/>
            <a:ext cx="484505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8" tIns="45409" rIns="90818" bIns="45409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0818" tIns="45409" rIns="90818" bIns="4540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>
              <a:defRPr sz="1200"/>
            </a:lvl1pPr>
          </a:lstStyle>
          <a:p>
            <a:fld id="{6B287F43-70A7-47C4-9E0B-1A87C482FAE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9910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3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687" algn="l" defTabSz="9953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374" algn="l" defTabSz="9953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060" algn="l" defTabSz="9953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0748" algn="l" defTabSz="9953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8433" algn="l" defTabSz="9953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122" algn="l" defTabSz="9953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3808" algn="l" defTabSz="9953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1493" algn="l" defTabSz="99537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Toppfotball stiftet 2009.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BCB4A3-3064-4F1A-B9C7-2DC7534F10EC}" type="slidenum">
              <a:rPr lang="nb-NO" altLang="nb-NO" smtClean="0"/>
              <a:pPr>
                <a:defRPr/>
              </a:pPr>
              <a:t>2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64181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287F43-70A7-47C4-9E0B-1A87C482FAED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800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ctrTitle"/>
          </p:nvPr>
        </p:nvSpPr>
        <p:spPr>
          <a:xfrm>
            <a:off x="1232896" y="3182310"/>
            <a:ext cx="4745943" cy="1472561"/>
          </a:xfrm>
        </p:spPr>
        <p:txBody>
          <a:bodyPr>
            <a:normAutofit/>
          </a:bodyPr>
          <a:lstStyle>
            <a:lvl1pPr>
              <a:lnSpc>
                <a:spcPts val="3920"/>
              </a:lnSpc>
              <a:defRPr sz="3600" b="0" smtClean="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subTitle" idx="1"/>
          </p:nvPr>
        </p:nvSpPr>
        <p:spPr>
          <a:xfrm>
            <a:off x="438986" y="6647182"/>
            <a:ext cx="5113716" cy="335060"/>
          </a:xfrm>
        </p:spPr>
        <p:txBody>
          <a:bodyPr>
            <a:noAutofit/>
          </a:bodyPr>
          <a:lstStyle>
            <a:lvl1pPr marL="0" indent="0">
              <a:lnSpc>
                <a:spcPts val="2172"/>
              </a:lnSpc>
              <a:buNone/>
              <a:defRPr sz="1800" b="1" smtClean="0"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2050" name="Picture 2" descr="\\atrema\no\USERS\abergquist\Pictures\Freidig 19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432" y="2219356"/>
            <a:ext cx="2899655" cy="2814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itte siste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9" descr="DEL_PRI_RGB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72050" y="3376700"/>
            <a:ext cx="3722038" cy="712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33" y="-9336"/>
            <a:ext cx="9894194" cy="7579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708" y="2651110"/>
            <a:ext cx="6285978" cy="1815124"/>
          </a:xfrm>
        </p:spPr>
        <p:txBody>
          <a:bodyPr anchor="b">
            <a:noAutofit/>
          </a:bodyPr>
          <a:lstStyle>
            <a:lvl1pPr algn="r">
              <a:defRPr sz="5826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708" y="4466233"/>
            <a:ext cx="6285978" cy="120938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93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6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9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2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6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59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2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5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8685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84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3542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47" y="2977833"/>
            <a:ext cx="6848038" cy="2013890"/>
          </a:xfrm>
        </p:spPr>
        <p:txBody>
          <a:bodyPr anchor="b"/>
          <a:lstStyle>
            <a:lvl1pPr algn="l">
              <a:defRPr sz="4315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47" y="4991721"/>
            <a:ext cx="6848038" cy="948631"/>
          </a:xfrm>
        </p:spPr>
        <p:txBody>
          <a:bodyPr anchor="t"/>
          <a:lstStyle>
            <a:lvl1pPr marL="0" indent="0" algn="l">
              <a:buNone/>
              <a:defRPr sz="215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93227" indent="0">
              <a:buNone/>
              <a:defRPr sz="1942">
                <a:solidFill>
                  <a:schemeClr val="tx1">
                    <a:tint val="75000"/>
                  </a:schemeClr>
                </a:solidFill>
              </a:defRPr>
            </a:lvl2pPr>
            <a:lvl3pPr marL="986455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3pPr>
            <a:lvl4pPr marL="147968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4pPr>
            <a:lvl5pPr marL="197290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5pPr>
            <a:lvl6pPr marL="2466137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6pPr>
            <a:lvl7pPr marL="2959364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7pPr>
            <a:lvl8pPr marL="345259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8pPr>
            <a:lvl9pPr marL="394581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183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48" y="672112"/>
            <a:ext cx="6848037" cy="145624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649" y="2382150"/>
            <a:ext cx="3331512" cy="4278731"/>
          </a:xfrm>
        </p:spPr>
        <p:txBody>
          <a:bodyPr>
            <a:normAutofit/>
          </a:bodyPr>
          <a:lstStyle>
            <a:lvl1pPr>
              <a:defRPr sz="1942"/>
            </a:lvl1pPr>
            <a:lvl2pPr>
              <a:defRPr sz="1726"/>
            </a:lvl2pPr>
            <a:lvl3pPr>
              <a:defRPr sz="1510"/>
            </a:lvl3pPr>
            <a:lvl4pPr>
              <a:defRPr sz="1295"/>
            </a:lvl4pPr>
            <a:lvl5pPr>
              <a:defRPr sz="1295"/>
            </a:lvl5pPr>
            <a:lvl6pPr>
              <a:defRPr sz="1295"/>
            </a:lvl6pPr>
            <a:lvl7pPr>
              <a:defRPr sz="1295"/>
            </a:lvl7pPr>
            <a:lvl8pPr>
              <a:defRPr sz="1295"/>
            </a:lvl8pPr>
            <a:lvl9pPr>
              <a:defRPr sz="1295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4173" y="2382151"/>
            <a:ext cx="3331513" cy="4278732"/>
          </a:xfrm>
        </p:spPr>
        <p:txBody>
          <a:bodyPr>
            <a:normAutofit/>
          </a:bodyPr>
          <a:lstStyle>
            <a:lvl1pPr>
              <a:defRPr sz="1942"/>
            </a:lvl1pPr>
            <a:lvl2pPr>
              <a:defRPr sz="1726"/>
            </a:lvl2pPr>
            <a:lvl3pPr>
              <a:defRPr sz="1510"/>
            </a:lvl3pPr>
            <a:lvl4pPr>
              <a:defRPr sz="1295"/>
            </a:lvl4pPr>
            <a:lvl5pPr>
              <a:defRPr sz="1295"/>
            </a:lvl5pPr>
            <a:lvl6pPr>
              <a:defRPr sz="1295"/>
            </a:lvl6pPr>
            <a:lvl7pPr>
              <a:defRPr sz="1295"/>
            </a:lvl7pPr>
            <a:lvl8pPr>
              <a:defRPr sz="1295"/>
            </a:lvl8pPr>
            <a:lvl9pPr>
              <a:defRPr sz="1295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92810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48" y="672112"/>
            <a:ext cx="6848036" cy="1456243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47" y="2382584"/>
            <a:ext cx="3334277" cy="635356"/>
          </a:xfrm>
        </p:spPr>
        <p:txBody>
          <a:bodyPr anchor="b">
            <a:noAutofit/>
          </a:bodyPr>
          <a:lstStyle>
            <a:lvl1pPr marL="0" indent="0">
              <a:buNone/>
              <a:defRPr sz="2589" b="0"/>
            </a:lvl1pPr>
            <a:lvl2pPr marL="493227" indent="0">
              <a:buNone/>
              <a:defRPr sz="2158" b="1"/>
            </a:lvl2pPr>
            <a:lvl3pPr marL="986455" indent="0">
              <a:buNone/>
              <a:defRPr sz="1942" b="1"/>
            </a:lvl3pPr>
            <a:lvl4pPr marL="1479682" indent="0">
              <a:buNone/>
              <a:defRPr sz="1726" b="1"/>
            </a:lvl4pPr>
            <a:lvl5pPr marL="1972909" indent="0">
              <a:buNone/>
              <a:defRPr sz="1726" b="1"/>
            </a:lvl5pPr>
            <a:lvl6pPr marL="2466137" indent="0">
              <a:buNone/>
              <a:defRPr sz="1726" b="1"/>
            </a:lvl6pPr>
            <a:lvl7pPr marL="2959364" indent="0">
              <a:buNone/>
              <a:defRPr sz="1726" b="1"/>
            </a:lvl7pPr>
            <a:lvl8pPr marL="3452592" indent="0">
              <a:buNone/>
              <a:defRPr sz="1726" b="1"/>
            </a:lvl8pPr>
            <a:lvl9pPr marL="3945819" indent="0">
              <a:buNone/>
              <a:defRPr sz="1726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47" y="3017941"/>
            <a:ext cx="3334277" cy="3642942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71406" y="2382584"/>
            <a:ext cx="3334277" cy="635356"/>
          </a:xfrm>
        </p:spPr>
        <p:txBody>
          <a:bodyPr anchor="b">
            <a:noAutofit/>
          </a:bodyPr>
          <a:lstStyle>
            <a:lvl1pPr marL="0" indent="0">
              <a:buNone/>
              <a:defRPr sz="2589" b="0"/>
            </a:lvl1pPr>
            <a:lvl2pPr marL="493227" indent="0">
              <a:buNone/>
              <a:defRPr sz="2158" b="1"/>
            </a:lvl2pPr>
            <a:lvl3pPr marL="986455" indent="0">
              <a:buNone/>
              <a:defRPr sz="1942" b="1"/>
            </a:lvl3pPr>
            <a:lvl4pPr marL="1479682" indent="0">
              <a:buNone/>
              <a:defRPr sz="1726" b="1"/>
            </a:lvl4pPr>
            <a:lvl5pPr marL="1972909" indent="0">
              <a:buNone/>
              <a:defRPr sz="1726" b="1"/>
            </a:lvl5pPr>
            <a:lvl6pPr marL="2466137" indent="0">
              <a:buNone/>
              <a:defRPr sz="1726" b="1"/>
            </a:lvl6pPr>
            <a:lvl7pPr marL="2959364" indent="0">
              <a:buNone/>
              <a:defRPr sz="1726" b="1"/>
            </a:lvl7pPr>
            <a:lvl8pPr marL="3452592" indent="0">
              <a:buNone/>
              <a:defRPr sz="1726" b="1"/>
            </a:lvl8pPr>
            <a:lvl9pPr marL="3945819" indent="0">
              <a:buNone/>
              <a:defRPr sz="1726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1406" y="3017941"/>
            <a:ext cx="3334277" cy="3642942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77EF-3DB9-4852-A8C8-9AA18A70A9F8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4372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47" y="672112"/>
            <a:ext cx="6848037" cy="145624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4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98378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47" y="1652280"/>
            <a:ext cx="3010103" cy="1409568"/>
          </a:xfrm>
        </p:spPr>
        <p:txBody>
          <a:bodyPr anchor="b">
            <a:normAutofit/>
          </a:bodyPr>
          <a:lstStyle>
            <a:lvl1pPr>
              <a:defRPr sz="2158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761" y="567729"/>
            <a:ext cx="3652923" cy="6093153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647" y="3061848"/>
            <a:ext cx="3010103" cy="2849475"/>
          </a:xfrm>
        </p:spPr>
        <p:txBody>
          <a:bodyPr>
            <a:normAutofit/>
          </a:bodyPr>
          <a:lstStyle>
            <a:lvl1pPr marL="0" indent="0">
              <a:buNone/>
              <a:defRPr sz="1510"/>
            </a:lvl1pPr>
            <a:lvl2pPr marL="369921" indent="0">
              <a:buNone/>
              <a:defRPr sz="1133"/>
            </a:lvl2pPr>
            <a:lvl3pPr marL="739841" indent="0">
              <a:buNone/>
              <a:defRPr sz="971"/>
            </a:lvl3pPr>
            <a:lvl4pPr marL="1109762" indent="0">
              <a:buNone/>
              <a:defRPr sz="809"/>
            </a:lvl4pPr>
            <a:lvl5pPr marL="1479682" indent="0">
              <a:buNone/>
              <a:defRPr sz="809"/>
            </a:lvl5pPr>
            <a:lvl6pPr marL="1849603" indent="0">
              <a:buNone/>
              <a:defRPr sz="809"/>
            </a:lvl6pPr>
            <a:lvl7pPr marL="2219523" indent="0">
              <a:buNone/>
              <a:defRPr sz="809"/>
            </a:lvl7pPr>
            <a:lvl8pPr marL="2589444" indent="0">
              <a:buNone/>
              <a:defRPr sz="809"/>
            </a:lvl8pPr>
            <a:lvl9pPr marL="2959364" indent="0">
              <a:buNone/>
              <a:defRPr sz="809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09274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47" y="5292884"/>
            <a:ext cx="6848037" cy="624855"/>
          </a:xfrm>
        </p:spPr>
        <p:txBody>
          <a:bodyPr anchor="b">
            <a:normAutofit/>
          </a:bodyPr>
          <a:lstStyle>
            <a:lvl1pPr algn="l">
              <a:defRPr sz="2589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7647" y="672112"/>
            <a:ext cx="6848037" cy="4240082"/>
          </a:xfrm>
        </p:spPr>
        <p:txBody>
          <a:bodyPr anchor="t">
            <a:normAutofit/>
          </a:bodyPr>
          <a:lstStyle>
            <a:lvl1pPr marL="0" indent="0" algn="ctr">
              <a:buNone/>
              <a:defRPr sz="1726"/>
            </a:lvl1pPr>
            <a:lvl2pPr marL="493227" indent="0">
              <a:buNone/>
              <a:defRPr sz="1726"/>
            </a:lvl2pPr>
            <a:lvl3pPr marL="986455" indent="0">
              <a:buNone/>
              <a:defRPr sz="1726"/>
            </a:lvl3pPr>
            <a:lvl4pPr marL="1479682" indent="0">
              <a:buNone/>
              <a:defRPr sz="1726"/>
            </a:lvl4pPr>
            <a:lvl5pPr marL="1972909" indent="0">
              <a:buNone/>
              <a:defRPr sz="1726"/>
            </a:lvl5pPr>
            <a:lvl6pPr marL="2466137" indent="0">
              <a:buNone/>
              <a:defRPr sz="1726"/>
            </a:lvl6pPr>
            <a:lvl7pPr marL="2959364" indent="0">
              <a:buNone/>
              <a:defRPr sz="1726"/>
            </a:lvl7pPr>
            <a:lvl8pPr marL="3452592" indent="0">
              <a:buNone/>
              <a:defRPr sz="1726"/>
            </a:lvl8pPr>
            <a:lvl9pPr marL="3945819" indent="0">
              <a:buNone/>
              <a:defRPr sz="1726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647" y="5917739"/>
            <a:ext cx="6848037" cy="743143"/>
          </a:xfrm>
        </p:spPr>
        <p:txBody>
          <a:bodyPr>
            <a:normAutofit/>
          </a:bodyPr>
          <a:lstStyle>
            <a:lvl1pPr marL="0" indent="0">
              <a:buNone/>
              <a:defRPr sz="1295"/>
            </a:lvl1pPr>
            <a:lvl2pPr marL="493227" indent="0">
              <a:buNone/>
              <a:defRPr sz="1295"/>
            </a:lvl2pPr>
            <a:lvl3pPr marL="986455" indent="0">
              <a:buNone/>
              <a:defRPr sz="1079"/>
            </a:lvl3pPr>
            <a:lvl4pPr marL="1479682" indent="0">
              <a:buNone/>
              <a:defRPr sz="971"/>
            </a:lvl4pPr>
            <a:lvl5pPr marL="1972909" indent="0">
              <a:buNone/>
              <a:defRPr sz="971"/>
            </a:lvl5pPr>
            <a:lvl6pPr marL="2466137" indent="0">
              <a:buNone/>
              <a:defRPr sz="971"/>
            </a:lvl6pPr>
            <a:lvl7pPr marL="2959364" indent="0">
              <a:buNone/>
              <a:defRPr sz="971"/>
            </a:lvl7pPr>
            <a:lvl8pPr marL="3452592" indent="0">
              <a:buNone/>
              <a:defRPr sz="971"/>
            </a:lvl8pPr>
            <a:lvl9pPr marL="3945819" indent="0">
              <a:buNone/>
              <a:defRPr sz="97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7160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side med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 sz="2400"/>
            </a:lvl1pPr>
            <a:lvl2pPr marL="200522" indent="-188422">
              <a:buFont typeface="Arial" pitchFamily="34" charset="0"/>
              <a:buChar char="•"/>
              <a:defRPr sz="2400"/>
            </a:lvl2pPr>
            <a:lvl3pPr marL="387214" indent="-195336">
              <a:buFont typeface="Arial" pitchFamily="34" charset="0"/>
              <a:buChar char="‒"/>
              <a:defRPr sz="2400"/>
            </a:lvl3pPr>
            <a:lvl4pPr marL="587736" indent="-195336">
              <a:buFont typeface="Arial" pitchFamily="34" charset="0"/>
              <a:buChar char="•"/>
              <a:defRPr sz="2000"/>
            </a:lvl4pPr>
            <a:lvl5pPr marL="788257" indent="-195336">
              <a:buFont typeface="Arial" pitchFamily="34" charset="0"/>
              <a:buChar char="‒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10" y="7226203"/>
            <a:ext cx="4656234" cy="157567"/>
          </a:xfrm>
          <a:prstGeom prst="rect">
            <a:avLst/>
          </a:prstGeom>
        </p:spPr>
        <p:txBody>
          <a:bodyPr vert="horz" lIns="99538" tIns="49767" rIns="99538" bIns="49767" rtlCol="0" anchor="ctr"/>
          <a:lstStyle>
            <a:lvl1pPr algn="l">
              <a:defRPr sz="1000">
                <a:solidFill>
                  <a:srgbClr val="00277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48328" y="7226203"/>
            <a:ext cx="305111" cy="15903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995538">
              <a:lnSpc>
                <a:spcPts val="1172"/>
              </a:lnSpc>
              <a:defRPr sz="1000" b="1">
                <a:solidFill>
                  <a:schemeClr val="tx2"/>
                </a:solidFill>
              </a:defRPr>
            </a:lvl1pPr>
          </a:lstStyle>
          <a:p>
            <a:fld id="{886168B5-F3C7-4564-90C1-D6926DD1A228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26" name="Picture 2" descr="\\atrema\no\USERS\abergquist\Pictures\Freidig 190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753" y="126375"/>
            <a:ext cx="1574721" cy="152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48" y="672112"/>
            <a:ext cx="6848037" cy="3752627"/>
          </a:xfrm>
        </p:spPr>
        <p:txBody>
          <a:bodyPr anchor="ctr">
            <a:normAutofit/>
          </a:bodyPr>
          <a:lstStyle>
            <a:lvl1pPr algn="l">
              <a:defRPr sz="4747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48" y="4928824"/>
            <a:ext cx="6848037" cy="1732058"/>
          </a:xfrm>
        </p:spPr>
        <p:txBody>
          <a:bodyPr anchor="ctr">
            <a:normAutofit/>
          </a:bodyPr>
          <a:lstStyle>
            <a:lvl1pPr marL="0" indent="0" algn="l">
              <a:buNone/>
              <a:defRPr sz="194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93227" indent="0">
              <a:buNone/>
              <a:defRPr sz="1942">
                <a:solidFill>
                  <a:schemeClr val="tx1">
                    <a:tint val="75000"/>
                  </a:schemeClr>
                </a:solidFill>
              </a:defRPr>
            </a:lvl2pPr>
            <a:lvl3pPr marL="986455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3pPr>
            <a:lvl4pPr marL="147968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4pPr>
            <a:lvl5pPr marL="197290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5pPr>
            <a:lvl6pPr marL="2466137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6pPr>
            <a:lvl7pPr marL="2959364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7pPr>
            <a:lvl8pPr marL="345259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8pPr>
            <a:lvl9pPr marL="394581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91067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961" y="672112"/>
            <a:ext cx="6550788" cy="3332557"/>
          </a:xfrm>
        </p:spPr>
        <p:txBody>
          <a:bodyPr anchor="ctr">
            <a:normAutofit/>
          </a:bodyPr>
          <a:lstStyle>
            <a:lvl1pPr algn="l">
              <a:defRPr sz="4747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87860" y="4004669"/>
            <a:ext cx="5846990" cy="42007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2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93227" indent="0">
              <a:buFontTx/>
              <a:buNone/>
              <a:defRPr/>
            </a:lvl2pPr>
            <a:lvl3pPr marL="986455" indent="0">
              <a:buFontTx/>
              <a:buNone/>
              <a:defRPr/>
            </a:lvl3pPr>
            <a:lvl4pPr marL="1479682" indent="0">
              <a:buFontTx/>
              <a:buNone/>
              <a:defRPr/>
            </a:lvl4pPr>
            <a:lvl5pPr marL="1972909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47" y="4928824"/>
            <a:ext cx="6848038" cy="1732058"/>
          </a:xfrm>
        </p:spPr>
        <p:txBody>
          <a:bodyPr anchor="ctr">
            <a:normAutofit/>
          </a:bodyPr>
          <a:lstStyle>
            <a:lvl1pPr marL="0" indent="0" algn="l">
              <a:buNone/>
              <a:defRPr sz="194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93227" indent="0">
              <a:buNone/>
              <a:defRPr sz="1942">
                <a:solidFill>
                  <a:schemeClr val="tx1">
                    <a:tint val="75000"/>
                  </a:schemeClr>
                </a:solidFill>
              </a:defRPr>
            </a:lvl2pPr>
            <a:lvl3pPr marL="986455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3pPr>
            <a:lvl4pPr marL="147968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4pPr>
            <a:lvl5pPr marL="197290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5pPr>
            <a:lvl6pPr marL="2466137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6pPr>
            <a:lvl7pPr marL="2959364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7pPr>
            <a:lvl8pPr marL="345259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8pPr>
            <a:lvl9pPr marL="394581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0758" y="871428"/>
            <a:ext cx="493365" cy="644743"/>
          </a:xfrm>
          <a:prstGeom prst="rect">
            <a:avLst/>
          </a:prstGeom>
        </p:spPr>
        <p:txBody>
          <a:bodyPr vert="horz" lIns="98647" tIns="49324" rIns="98647" bIns="49324" rtlCol="0" anchor="ctr">
            <a:noAutofit/>
          </a:bodyPr>
          <a:lstStyle/>
          <a:p>
            <a:pPr lvl="0"/>
            <a:r>
              <a:rPr lang="en-US" sz="86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79549" y="3182562"/>
            <a:ext cx="493365" cy="644743"/>
          </a:xfrm>
          <a:prstGeom prst="rect">
            <a:avLst/>
          </a:prstGeom>
        </p:spPr>
        <p:txBody>
          <a:bodyPr vert="horz" lIns="98647" tIns="49324" rIns="98647" bIns="49324" rtlCol="0" anchor="ctr">
            <a:noAutofit/>
          </a:bodyPr>
          <a:lstStyle/>
          <a:p>
            <a:pPr lvl="0"/>
            <a:r>
              <a:rPr lang="en-US" sz="86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5218603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47" y="2130106"/>
            <a:ext cx="6848038" cy="2861615"/>
          </a:xfrm>
        </p:spPr>
        <p:txBody>
          <a:bodyPr anchor="b">
            <a:normAutofit/>
          </a:bodyPr>
          <a:lstStyle>
            <a:lvl1pPr algn="l">
              <a:defRPr sz="4747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47" y="4991722"/>
            <a:ext cx="6848038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4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93227" indent="0">
              <a:buNone/>
              <a:defRPr sz="1942">
                <a:solidFill>
                  <a:schemeClr val="tx1">
                    <a:tint val="75000"/>
                  </a:schemeClr>
                </a:solidFill>
              </a:defRPr>
            </a:lvl2pPr>
            <a:lvl3pPr marL="986455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3pPr>
            <a:lvl4pPr marL="147968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4pPr>
            <a:lvl5pPr marL="197290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5pPr>
            <a:lvl6pPr marL="2466137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6pPr>
            <a:lvl7pPr marL="2959364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7pPr>
            <a:lvl8pPr marL="345259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8pPr>
            <a:lvl9pPr marL="394581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06609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961" y="672112"/>
            <a:ext cx="6550788" cy="3332557"/>
          </a:xfrm>
        </p:spPr>
        <p:txBody>
          <a:bodyPr anchor="ctr">
            <a:normAutofit/>
          </a:bodyPr>
          <a:lstStyle>
            <a:lvl1pPr algn="l">
              <a:defRPr sz="4747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7645" y="4424739"/>
            <a:ext cx="6848039" cy="5669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8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93227" indent="0">
              <a:buFontTx/>
              <a:buNone/>
              <a:defRPr/>
            </a:lvl2pPr>
            <a:lvl3pPr marL="986455" indent="0">
              <a:buFontTx/>
              <a:buNone/>
              <a:defRPr/>
            </a:lvl3pPr>
            <a:lvl4pPr marL="1479682" indent="0">
              <a:buFontTx/>
              <a:buNone/>
              <a:defRPr/>
            </a:lvl4pPr>
            <a:lvl5pPr marL="1972909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47" y="4991722"/>
            <a:ext cx="6848038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4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93227" indent="0">
              <a:buNone/>
              <a:defRPr sz="1942">
                <a:solidFill>
                  <a:schemeClr val="tx1">
                    <a:tint val="75000"/>
                  </a:schemeClr>
                </a:solidFill>
              </a:defRPr>
            </a:lvl2pPr>
            <a:lvl3pPr marL="986455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3pPr>
            <a:lvl4pPr marL="147968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4pPr>
            <a:lvl5pPr marL="197290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5pPr>
            <a:lvl6pPr marL="2466137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6pPr>
            <a:lvl7pPr marL="2959364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7pPr>
            <a:lvl8pPr marL="345259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8pPr>
            <a:lvl9pPr marL="394581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0758" y="871428"/>
            <a:ext cx="493365" cy="644743"/>
          </a:xfrm>
          <a:prstGeom prst="rect">
            <a:avLst/>
          </a:prstGeom>
        </p:spPr>
        <p:txBody>
          <a:bodyPr vert="horz" lIns="98647" tIns="49324" rIns="98647" bIns="49324" rtlCol="0" anchor="ctr">
            <a:noAutofit/>
          </a:bodyPr>
          <a:lstStyle/>
          <a:p>
            <a:pPr lvl="0"/>
            <a:r>
              <a:rPr lang="en-US" sz="86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79549" y="3182562"/>
            <a:ext cx="493365" cy="644743"/>
          </a:xfrm>
          <a:prstGeom prst="rect">
            <a:avLst/>
          </a:prstGeom>
        </p:spPr>
        <p:txBody>
          <a:bodyPr vert="horz" lIns="98647" tIns="49324" rIns="98647" bIns="49324" rtlCol="0" anchor="ctr">
            <a:noAutofit/>
          </a:bodyPr>
          <a:lstStyle/>
          <a:p>
            <a:pPr lvl="0"/>
            <a:r>
              <a:rPr lang="en-US" sz="86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8273544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389" y="672112"/>
            <a:ext cx="6841296" cy="3332557"/>
          </a:xfrm>
        </p:spPr>
        <p:txBody>
          <a:bodyPr anchor="ctr">
            <a:normAutofit/>
          </a:bodyPr>
          <a:lstStyle>
            <a:lvl1pPr algn="l">
              <a:defRPr sz="4747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7645" y="4424739"/>
            <a:ext cx="6848039" cy="5669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89">
                <a:solidFill>
                  <a:schemeClr val="accent1"/>
                </a:solidFill>
              </a:defRPr>
            </a:lvl1pPr>
            <a:lvl2pPr marL="493227" indent="0">
              <a:buFontTx/>
              <a:buNone/>
              <a:defRPr/>
            </a:lvl2pPr>
            <a:lvl3pPr marL="986455" indent="0">
              <a:buFontTx/>
              <a:buNone/>
              <a:defRPr/>
            </a:lvl3pPr>
            <a:lvl4pPr marL="1479682" indent="0">
              <a:buFontTx/>
              <a:buNone/>
              <a:defRPr/>
            </a:lvl4pPr>
            <a:lvl5pPr marL="1972909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47" y="4991722"/>
            <a:ext cx="6848038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4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93227" indent="0">
              <a:buNone/>
              <a:defRPr sz="1942">
                <a:solidFill>
                  <a:schemeClr val="tx1">
                    <a:tint val="75000"/>
                  </a:schemeClr>
                </a:solidFill>
              </a:defRPr>
            </a:lvl2pPr>
            <a:lvl3pPr marL="986455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3pPr>
            <a:lvl4pPr marL="147968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4pPr>
            <a:lvl5pPr marL="197290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5pPr>
            <a:lvl6pPr marL="2466137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6pPr>
            <a:lvl7pPr marL="2959364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7pPr>
            <a:lvl8pPr marL="3452592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8pPr>
            <a:lvl9pPr marL="3945819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46234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88665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8441" y="672113"/>
            <a:ext cx="1055961" cy="5789968"/>
          </a:xfrm>
        </p:spPr>
        <p:txBody>
          <a:bodyPr vert="eaVert" anchor="ctr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7647" y="672113"/>
            <a:ext cx="5604495" cy="578996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B335-F5C8-4EDF-B1E2-6347D416EBE4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68163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der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ctrTitle"/>
          </p:nvPr>
        </p:nvSpPr>
        <p:spPr>
          <a:xfrm>
            <a:off x="1232895" y="2944755"/>
            <a:ext cx="6594273" cy="1243029"/>
          </a:xfrm>
        </p:spPr>
        <p:txBody>
          <a:bodyPr>
            <a:noAutofit/>
          </a:bodyPr>
          <a:lstStyle>
            <a:lvl1pPr>
              <a:lnSpc>
                <a:spcPts val="5080"/>
              </a:lnSpc>
              <a:defRPr sz="5200" b="0" smtClean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028441" y="7226203"/>
            <a:ext cx="2495370" cy="15903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95538">
              <a:lnSpc>
                <a:spcPts val="1172"/>
              </a:lnSpc>
            </a:pPr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2012 Deloitte AS</a:t>
            </a:r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48328" y="7226203"/>
            <a:ext cx="305111" cy="15903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995538">
              <a:lnSpc>
                <a:spcPts val="1172"/>
              </a:lnSpc>
              <a:defRPr sz="1000" b="1">
                <a:solidFill>
                  <a:schemeClr val="bg1"/>
                </a:solidFill>
              </a:defRPr>
            </a:lvl1pPr>
          </a:lstStyle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der slides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ctrTitle"/>
          </p:nvPr>
        </p:nvSpPr>
        <p:spPr>
          <a:xfrm>
            <a:off x="1232897" y="2944755"/>
            <a:ext cx="4773626" cy="1243029"/>
          </a:xfrm>
        </p:spPr>
        <p:txBody>
          <a:bodyPr>
            <a:noAutofit/>
          </a:bodyPr>
          <a:lstStyle>
            <a:lvl1pPr algn="l" defTabSz="995374" rtl="0" eaLnBrk="1" latinLnBrk="0" hangingPunct="1">
              <a:lnSpc>
                <a:spcPts val="3517"/>
              </a:lnSpc>
              <a:spcBef>
                <a:spcPct val="0"/>
              </a:spcBef>
              <a:buNone/>
              <a:defRPr lang="en-US" sz="3100" b="0" kern="1200" dirty="0" smtClean="0">
                <a:solidFill>
                  <a:srgbClr val="002776"/>
                </a:solidFill>
                <a:latin typeface="Times New Roman" pitchFamily="18" charset="0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48328" y="7226203"/>
            <a:ext cx="305111" cy="15903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995538">
              <a:lnSpc>
                <a:spcPts val="1172"/>
              </a:lnSpc>
              <a:defRPr sz="1000" b="1">
                <a:solidFill>
                  <a:schemeClr val="tx2"/>
                </a:solidFill>
              </a:defRPr>
            </a:lvl1pPr>
          </a:lstStyle>
          <a:p>
            <a:fld id="{886168B5-F3C7-4564-90C1-D6926DD1A2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side bulletpoints med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265" y="1267540"/>
            <a:ext cx="6308256" cy="575645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877444" y="1984006"/>
            <a:ext cx="2601224" cy="424177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10" y="7226203"/>
            <a:ext cx="4656234" cy="157567"/>
          </a:xfrm>
          <a:prstGeom prst="rect">
            <a:avLst/>
          </a:prstGeom>
        </p:spPr>
        <p:txBody>
          <a:bodyPr vert="horz" lIns="99538" tIns="49767" rIns="99538" bIns="49767" rtlCol="0" anchor="ctr"/>
          <a:lstStyle>
            <a:lvl1pPr algn="l">
              <a:defRPr sz="1000">
                <a:solidFill>
                  <a:srgbClr val="00277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48328" y="7226203"/>
            <a:ext cx="305111" cy="15903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995538">
              <a:lnSpc>
                <a:spcPts val="1172"/>
              </a:lnSpc>
              <a:defRPr sz="1000" b="1">
                <a:solidFill>
                  <a:schemeClr val="tx2"/>
                </a:solidFill>
              </a:defRPr>
            </a:lvl1pPr>
          </a:lstStyle>
          <a:p>
            <a:fld id="{886168B5-F3C7-4564-90C1-D6926DD1A2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point to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37736" y="1267540"/>
            <a:ext cx="4469138" cy="575645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5055139" y="1267540"/>
            <a:ext cx="4469138" cy="575645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10" y="7226203"/>
            <a:ext cx="4656234" cy="157567"/>
          </a:xfrm>
          <a:prstGeom prst="rect">
            <a:avLst/>
          </a:prstGeom>
        </p:spPr>
        <p:txBody>
          <a:bodyPr vert="horz" lIns="99538" tIns="49767" rIns="99538" bIns="49767" rtlCol="0" anchor="ctr"/>
          <a:lstStyle>
            <a:lvl1pPr algn="l">
              <a:defRPr sz="1000">
                <a:solidFill>
                  <a:srgbClr val="00277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48328" y="7226203"/>
            <a:ext cx="305111" cy="15903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995538">
              <a:lnSpc>
                <a:spcPts val="1172"/>
              </a:lnSpc>
              <a:defRPr sz="1000" b="1">
                <a:solidFill>
                  <a:schemeClr val="tx2"/>
                </a:solidFill>
              </a:defRPr>
            </a:lvl1pPr>
          </a:lstStyle>
          <a:p>
            <a:fld id="{886168B5-F3C7-4564-90C1-D6926DD1A2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Rapport to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431" y="350150"/>
            <a:ext cx="8948865" cy="6127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431" y="1137986"/>
            <a:ext cx="4397947" cy="5077162"/>
          </a:xfrm>
        </p:spPr>
        <p:txBody>
          <a:bodyPr rtlCol="0">
            <a:noAutofit/>
          </a:bodyPr>
          <a:lstStyle>
            <a:lvl1pPr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buNone/>
              <a:defRPr lang="en-US" sz="2000" kern="1200" dirty="0" smtClean="0">
                <a:solidFill>
                  <a:srgbClr val="002776"/>
                </a:solidFill>
                <a:latin typeface="+mn-lt"/>
                <a:ea typeface="+mj-ea"/>
                <a:cs typeface="+mj-cs"/>
              </a:defRPr>
            </a:lvl1pPr>
            <a:lvl2pPr marL="200522" indent="-188422"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buChar char="•"/>
              <a:defRPr lang="en-US" sz="2000" kern="1200" dirty="0" smtClean="0">
                <a:solidFill>
                  <a:srgbClr val="002776"/>
                </a:solidFill>
                <a:latin typeface="+mn-lt"/>
                <a:ea typeface="+mj-ea"/>
                <a:cs typeface="+mj-cs"/>
              </a:defRPr>
            </a:lvl2pPr>
            <a:lvl3pPr marL="387214" indent="-195336"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buChar char="‒"/>
              <a:defRPr lang="en-US" sz="2000" kern="1200" dirty="0" smtClean="0">
                <a:solidFill>
                  <a:srgbClr val="002776"/>
                </a:solidFill>
                <a:latin typeface="+mn-lt"/>
                <a:ea typeface="+mj-ea"/>
                <a:cs typeface="+mj-cs"/>
              </a:defRPr>
            </a:lvl3pPr>
            <a:lvl4pPr marL="587736" indent="-195336"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buChar char="‒"/>
              <a:defRPr lang="en-US" sz="1800" kern="1200" dirty="0" smtClean="0">
                <a:solidFill>
                  <a:srgbClr val="002776"/>
                </a:solidFill>
                <a:latin typeface="+mn-lt"/>
                <a:ea typeface="+mj-ea"/>
                <a:cs typeface="+mj-cs"/>
              </a:defRPr>
            </a:lvl4pPr>
            <a:lvl5pPr marL="788257" indent="-195336"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defRPr lang="en-GB" sz="1800" kern="1200" dirty="0" smtClean="0">
                <a:solidFill>
                  <a:srgbClr val="002776"/>
                </a:solidFill>
                <a:latin typeface="+mn-lt"/>
                <a:ea typeface="+mj-ea"/>
                <a:cs typeface="+mj-cs"/>
              </a:defRPr>
            </a:lvl5pPr>
            <a:lvl6pPr>
              <a:defRPr sz="15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349" y="1137986"/>
            <a:ext cx="4397947" cy="5077162"/>
          </a:xfrm>
        </p:spPr>
        <p:txBody>
          <a:bodyPr rtlCol="0">
            <a:noAutofit/>
          </a:bodyPr>
          <a:lstStyle>
            <a:lvl1pPr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buNone/>
              <a:defRPr lang="en-US" sz="2200" kern="1200" smtClean="0">
                <a:solidFill>
                  <a:srgbClr val="002776"/>
                </a:solidFill>
                <a:latin typeface="+mn-lt"/>
                <a:ea typeface="+mj-ea"/>
                <a:cs typeface="+mj-cs"/>
              </a:defRPr>
            </a:lvl1pPr>
            <a:lvl2pPr marL="188422" indent="-188422"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buChar char="•"/>
              <a:defRPr lang="en-US" sz="2200" kern="1200" smtClean="0">
                <a:solidFill>
                  <a:srgbClr val="002776"/>
                </a:solidFill>
                <a:latin typeface="+mn-lt"/>
                <a:ea typeface="+mj-ea"/>
                <a:cs typeface="+mj-cs"/>
              </a:defRPr>
            </a:lvl2pPr>
            <a:lvl3pPr marL="387214" indent="-195336"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buChar char="‒"/>
              <a:defRPr lang="en-US" sz="2200" kern="1200" smtClean="0">
                <a:solidFill>
                  <a:srgbClr val="002776"/>
                </a:solidFill>
                <a:latin typeface="+mn-lt"/>
                <a:ea typeface="+mj-ea"/>
                <a:cs typeface="+mj-cs"/>
              </a:defRPr>
            </a:lvl3pPr>
            <a:lvl4pPr marL="587736" indent="-195336"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buChar char="•"/>
              <a:defRPr lang="en-US" sz="2000" kern="1200" smtClean="0">
                <a:solidFill>
                  <a:srgbClr val="002776"/>
                </a:solidFill>
                <a:latin typeface="+mn-lt"/>
                <a:ea typeface="+mj-ea"/>
                <a:cs typeface="+mj-cs"/>
              </a:defRPr>
            </a:lvl4pPr>
            <a:lvl5pPr marL="788257" indent="-195336"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buChar char="‒"/>
              <a:defRPr lang="en-GB" sz="2000" kern="1200" dirty="0" smtClean="0">
                <a:solidFill>
                  <a:srgbClr val="002776"/>
                </a:solidFill>
                <a:latin typeface="+mn-lt"/>
                <a:ea typeface="+mj-ea"/>
                <a:cs typeface="+mj-cs"/>
              </a:defRPr>
            </a:lvl5pPr>
            <a:lvl6pPr>
              <a:defRPr sz="15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10" y="7226203"/>
            <a:ext cx="4656234" cy="157567"/>
          </a:xfrm>
          <a:prstGeom prst="rect">
            <a:avLst/>
          </a:prstGeom>
        </p:spPr>
        <p:txBody>
          <a:bodyPr vert="horz" lIns="99538" tIns="49767" rIns="99538" bIns="49767" rtlCol="0" anchor="ctr"/>
          <a:lstStyle>
            <a:lvl1pPr algn="l">
              <a:defRPr sz="1000">
                <a:solidFill>
                  <a:srgbClr val="00277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48328" y="7226203"/>
            <a:ext cx="305111" cy="15903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995538">
              <a:lnSpc>
                <a:spcPts val="1172"/>
              </a:lnSpc>
              <a:defRPr sz="1000" b="1">
                <a:solidFill>
                  <a:schemeClr val="tx2"/>
                </a:solidFill>
              </a:defRPr>
            </a:lvl1pPr>
          </a:lstStyle>
          <a:p>
            <a:fld id="{886168B5-F3C7-4564-90C1-D6926DD1A2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p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431" y="350150"/>
            <a:ext cx="8948865" cy="6127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431" y="1137986"/>
            <a:ext cx="8913564" cy="5077162"/>
          </a:xfrm>
        </p:spPr>
        <p:txBody>
          <a:bodyPr rtlCol="0">
            <a:noAutofit/>
          </a:bodyPr>
          <a:lstStyle>
            <a:lvl1pPr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2pPr>
            <a:lvl3pPr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defRPr lang="en-US" sz="11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3pPr>
            <a:lvl4pPr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defRPr lang="en-US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4pPr>
            <a:lvl5pPr algn="l" defTabSz="893193" rtl="0" eaLnBrk="1" latinLnBrk="0" hangingPunct="1">
              <a:spcBef>
                <a:spcPts val="0"/>
              </a:spcBef>
              <a:spcAft>
                <a:spcPts val="293"/>
              </a:spcAft>
              <a:buFont typeface="Arial" pitchFamily="34" charset="0"/>
              <a:defRPr lang="en-GB" sz="100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5pPr>
            <a:lvl6pPr>
              <a:defRPr sz="15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10" y="7226203"/>
            <a:ext cx="4656234" cy="157567"/>
          </a:xfrm>
          <a:prstGeom prst="rect">
            <a:avLst/>
          </a:prstGeom>
        </p:spPr>
        <p:txBody>
          <a:bodyPr vert="horz" lIns="99538" tIns="49767" rIns="99538" bIns="49767" rtlCol="0" anchor="ctr"/>
          <a:lstStyle>
            <a:lvl1pPr algn="l">
              <a:defRPr sz="1000">
                <a:solidFill>
                  <a:srgbClr val="00277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48328" y="7226203"/>
            <a:ext cx="305111" cy="15903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995538">
              <a:lnSpc>
                <a:spcPts val="1172"/>
              </a:lnSpc>
              <a:defRPr sz="1000" b="1">
                <a:solidFill>
                  <a:schemeClr val="tx2"/>
                </a:solidFill>
              </a:defRPr>
            </a:lvl1pPr>
          </a:lstStyle>
          <a:p>
            <a:fld id="{886168B5-F3C7-4564-90C1-D6926DD1A2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side uten bullets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10" y="7226203"/>
            <a:ext cx="4656234" cy="157567"/>
          </a:xfrm>
          <a:prstGeom prst="rect">
            <a:avLst/>
          </a:prstGeom>
        </p:spPr>
        <p:txBody>
          <a:bodyPr vert="horz" lIns="99538" tIns="49767" rIns="99538" bIns="49767" rtlCol="0" anchor="ctr"/>
          <a:lstStyle>
            <a:lvl1pPr algn="l">
              <a:defRPr sz="1000">
                <a:solidFill>
                  <a:srgbClr val="00277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48328" y="7226203"/>
            <a:ext cx="305111" cy="15903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995538">
              <a:lnSpc>
                <a:spcPts val="1172"/>
              </a:lnSpc>
              <a:defRPr sz="1000" b="1">
                <a:solidFill>
                  <a:schemeClr val="tx2"/>
                </a:solidFill>
              </a:defRPr>
            </a:lvl1pPr>
          </a:lstStyle>
          <a:p>
            <a:fld id="{886168B5-F3C7-4564-90C1-D6926DD1A22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45A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1266" y="385164"/>
            <a:ext cx="9086540" cy="693296"/>
          </a:xfrm>
          <a:prstGeom prst="rect">
            <a:avLst/>
          </a:prstGeom>
        </p:spPr>
        <p:txBody>
          <a:bodyPr vert="horz" lIns="99538" tIns="49767" rIns="99538" bIns="4976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266" y="1267540"/>
            <a:ext cx="9086540" cy="5756450"/>
          </a:xfrm>
          <a:prstGeom prst="rect">
            <a:avLst/>
          </a:prstGeom>
        </p:spPr>
        <p:txBody>
          <a:bodyPr vert="horz" lIns="99538" tIns="49767" rIns="99538" bIns="4976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10" y="7226203"/>
            <a:ext cx="4656234" cy="157567"/>
          </a:xfrm>
          <a:prstGeom prst="rect">
            <a:avLst/>
          </a:prstGeom>
        </p:spPr>
        <p:txBody>
          <a:bodyPr vert="horz" lIns="99538" tIns="49767" rIns="99538" bIns="49767" rtlCol="0" anchor="ctr"/>
          <a:lstStyle>
            <a:lvl1pPr algn="l">
              <a:defRPr sz="1000">
                <a:solidFill>
                  <a:srgbClr val="00277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48328" y="7226203"/>
            <a:ext cx="305111" cy="15903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defTabSz="995538">
              <a:lnSpc>
                <a:spcPts val="1172"/>
              </a:lnSpc>
              <a:defRPr sz="1000" b="1">
                <a:solidFill>
                  <a:schemeClr val="tx2"/>
                </a:solidFill>
              </a:defRPr>
            </a:lvl1pPr>
          </a:lstStyle>
          <a:p>
            <a:fld id="{886168B5-F3C7-4564-90C1-D6926DD1A22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028441" y="7226203"/>
            <a:ext cx="2495370" cy="15903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95538">
              <a:lnSpc>
                <a:spcPts val="1172"/>
              </a:lnSpc>
            </a:pPr>
            <a:r>
              <a:rPr lang="en-US" sz="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© 2012 Deloitte 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86" r:id="rId3"/>
    <p:sldLayoutId id="2147483688" r:id="rId4"/>
    <p:sldLayoutId id="2147483687" r:id="rId5"/>
    <p:sldLayoutId id="2147483682" r:id="rId6"/>
    <p:sldLayoutId id="2147483670" r:id="rId7"/>
    <p:sldLayoutId id="2147483684" r:id="rId8"/>
    <p:sldLayoutId id="2147483685" r:id="rId9"/>
    <p:sldLayoutId id="2147483683" r:id="rId10"/>
  </p:sldLayoutIdLst>
  <p:hf hdr="0" ftr="0" dt="0"/>
  <p:txStyles>
    <p:titleStyle>
      <a:lvl1pPr algn="l" defTabSz="995374" rtl="0" eaLnBrk="1" latinLnBrk="0" hangingPunct="1">
        <a:spcBef>
          <a:spcPct val="0"/>
        </a:spcBef>
        <a:buNone/>
        <a:defRPr sz="2500" b="1" kern="1200">
          <a:solidFill>
            <a:srgbClr val="00277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96925" indent="-196925" algn="l" defTabSz="995374" rtl="0" eaLnBrk="1" latinLnBrk="0" hangingPunct="1">
        <a:spcBef>
          <a:spcPts val="0"/>
        </a:spcBef>
        <a:spcAft>
          <a:spcPts val="293"/>
        </a:spcAft>
        <a:buFont typeface="Arial" pitchFamily="34" charset="0"/>
        <a:buChar char="•"/>
        <a:defRPr sz="2400" kern="1200">
          <a:solidFill>
            <a:srgbClr val="002776"/>
          </a:solidFill>
          <a:latin typeface="Arial" pitchFamily="34" charset="0"/>
          <a:ea typeface="+mn-ea"/>
          <a:cs typeface="Arial" pitchFamily="34" charset="0"/>
        </a:defRPr>
      </a:lvl1pPr>
      <a:lvl2pPr marL="390332" indent="-189892" algn="l" defTabSz="995374" rtl="0" eaLnBrk="1" latinLnBrk="0" hangingPunct="1">
        <a:spcBef>
          <a:spcPts val="0"/>
        </a:spcBef>
        <a:spcAft>
          <a:spcPts val="293"/>
        </a:spcAft>
        <a:buFont typeface="Arial" pitchFamily="34" charset="0"/>
        <a:buChar char="–"/>
        <a:defRPr sz="2400" kern="1200">
          <a:solidFill>
            <a:srgbClr val="002776"/>
          </a:solidFill>
          <a:latin typeface="Arial" pitchFamily="34" charset="0"/>
          <a:ea typeface="+mn-ea"/>
          <a:cs typeface="Arial" pitchFamily="34" charset="0"/>
        </a:defRPr>
      </a:lvl2pPr>
      <a:lvl3pPr marL="587257" indent="-196925" algn="l" defTabSz="995374" rtl="0" eaLnBrk="1" latinLnBrk="0" hangingPunct="1">
        <a:spcBef>
          <a:spcPts val="0"/>
        </a:spcBef>
        <a:spcAft>
          <a:spcPts val="586"/>
        </a:spcAft>
        <a:buFont typeface="Arial" pitchFamily="34" charset="0"/>
        <a:buChar char="•"/>
        <a:defRPr sz="2000" kern="1200">
          <a:solidFill>
            <a:srgbClr val="002776"/>
          </a:solidFill>
          <a:latin typeface="Arial" pitchFamily="34" charset="0"/>
          <a:ea typeface="+mn-ea"/>
          <a:cs typeface="Arial" pitchFamily="34" charset="0"/>
        </a:defRPr>
      </a:lvl3pPr>
      <a:lvl4pPr marL="777147" indent="-196925" algn="l" defTabSz="995374" rtl="0" eaLnBrk="1" latinLnBrk="0" hangingPunct="1">
        <a:spcBef>
          <a:spcPts val="0"/>
        </a:spcBef>
        <a:spcAft>
          <a:spcPts val="586"/>
        </a:spcAft>
        <a:buFont typeface="Arial" pitchFamily="34" charset="0"/>
        <a:buChar char="–"/>
        <a:defRPr sz="2000" kern="1200">
          <a:solidFill>
            <a:srgbClr val="002776"/>
          </a:solidFill>
          <a:latin typeface="Arial" pitchFamily="34" charset="0"/>
          <a:ea typeface="+mn-ea"/>
          <a:cs typeface="Arial" pitchFamily="34" charset="0"/>
        </a:defRPr>
      </a:lvl4pPr>
      <a:lvl5pPr marL="967039" indent="-196925" algn="l" defTabSz="995374" rtl="0" eaLnBrk="1" latinLnBrk="0" hangingPunct="1">
        <a:spcBef>
          <a:spcPts val="0"/>
        </a:spcBef>
        <a:spcAft>
          <a:spcPts val="586"/>
        </a:spcAft>
        <a:buFont typeface="Arial" pitchFamily="34" charset="0"/>
        <a:buChar char="•"/>
        <a:defRPr sz="1800" kern="1200">
          <a:solidFill>
            <a:srgbClr val="002776"/>
          </a:solidFill>
          <a:latin typeface="Arial" pitchFamily="34" charset="0"/>
          <a:ea typeface="+mn-ea"/>
          <a:cs typeface="Arial" pitchFamily="34" charset="0"/>
        </a:defRPr>
      </a:lvl5pPr>
      <a:lvl6pPr marL="2737278" indent="-248843" algn="l" defTabSz="99537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4964" indent="-248843" algn="l" defTabSz="99537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653" indent="-248843" algn="l" defTabSz="99537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339" indent="-248843" algn="l" defTabSz="99537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95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687" algn="l" defTabSz="995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74" algn="l" defTabSz="995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060" algn="l" defTabSz="995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748" algn="l" defTabSz="995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433" algn="l" defTabSz="995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122" algn="l" defTabSz="995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808" algn="l" defTabSz="995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493" algn="l" defTabSz="995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rgbClr val="F8F45A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34" y="-9336"/>
            <a:ext cx="9894195" cy="7579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648" y="672112"/>
            <a:ext cx="6848036" cy="1456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47" y="2382151"/>
            <a:ext cx="6848037" cy="4278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31297" y="6660884"/>
            <a:ext cx="73805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7648" y="6660884"/>
            <a:ext cx="498735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52642" y="6660884"/>
            <a:ext cx="553044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1">
                <a:solidFill>
                  <a:schemeClr val="accent1"/>
                </a:solidFill>
              </a:defRPr>
            </a:lvl1pPr>
          </a:lstStyle>
          <a:p>
            <a:fld id="{886168B5-F3C7-4564-90C1-D6926DD1A2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1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38" r:id="rId14"/>
    <p:sldLayoutId id="2147484039" r:id="rId15"/>
    <p:sldLayoutId id="2147484040" r:id="rId16"/>
  </p:sldLayoutIdLst>
  <p:hf hdr="0" ftr="0" dt="0"/>
  <p:txStyles>
    <p:titleStyle>
      <a:lvl1pPr algn="l" defTabSz="493227" rtl="0" eaLnBrk="1" latinLnBrk="0" hangingPunct="1">
        <a:spcBef>
          <a:spcPct val="0"/>
        </a:spcBef>
        <a:buNone/>
        <a:defRPr sz="3884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9921" indent="-369921" algn="l" defTabSz="493227" rtl="0" eaLnBrk="1" latinLnBrk="0" hangingPunct="1">
        <a:spcBef>
          <a:spcPts val="107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4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01494" indent="-308267" algn="l" defTabSz="493227" rtl="0" eaLnBrk="1" latinLnBrk="0" hangingPunct="1">
        <a:spcBef>
          <a:spcPts val="107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2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33068" indent="-246614" algn="l" defTabSz="493227" rtl="0" eaLnBrk="1" latinLnBrk="0" hangingPunct="1">
        <a:spcBef>
          <a:spcPts val="107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1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26296" indent="-246614" algn="l" defTabSz="493227" rtl="0" eaLnBrk="1" latinLnBrk="0" hangingPunct="1">
        <a:spcBef>
          <a:spcPts val="107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19523" indent="-246614" algn="l" defTabSz="493227" rtl="0" eaLnBrk="1" latinLnBrk="0" hangingPunct="1">
        <a:spcBef>
          <a:spcPts val="107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12750" indent="-246614" algn="l" defTabSz="493227" rtl="0" eaLnBrk="1" latinLnBrk="0" hangingPunct="1">
        <a:spcBef>
          <a:spcPts val="107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05978" indent="-246614" algn="l" defTabSz="493227" rtl="0" eaLnBrk="1" latinLnBrk="0" hangingPunct="1">
        <a:spcBef>
          <a:spcPts val="107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99205" indent="-246614" algn="l" defTabSz="493227" rtl="0" eaLnBrk="1" latinLnBrk="0" hangingPunct="1">
        <a:spcBef>
          <a:spcPts val="107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92433" indent="-246614" algn="l" defTabSz="493227" rtl="0" eaLnBrk="1" latinLnBrk="0" hangingPunct="1">
        <a:spcBef>
          <a:spcPts val="1079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3227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1pPr>
      <a:lvl2pPr marL="493227" algn="l" defTabSz="493227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2pPr>
      <a:lvl3pPr marL="986455" algn="l" defTabSz="493227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3pPr>
      <a:lvl4pPr marL="1479682" algn="l" defTabSz="493227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4pPr>
      <a:lvl5pPr marL="1972909" algn="l" defTabSz="493227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5pPr>
      <a:lvl6pPr marL="2466137" algn="l" defTabSz="493227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6pPr>
      <a:lvl7pPr marL="2959364" algn="l" defTabSz="493227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7pPr>
      <a:lvl8pPr marL="3452592" algn="l" defTabSz="493227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8pPr>
      <a:lvl9pPr marL="3945819" algn="l" defTabSz="493227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81000">
              <a:schemeClr val="accent1">
                <a:lumMod val="0"/>
                <a:lumOff val="100000"/>
              </a:schemeClr>
            </a:gs>
            <a:gs pos="94000">
              <a:srgbClr val="F8F45A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916" y="3260557"/>
            <a:ext cx="9254392" cy="21599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80000"/>
              </a:lnSpc>
            </a:pPr>
            <a:r>
              <a:rPr lang="en-US" sz="4800" b="1" spc="150" dirty="0" err="1">
                <a:solidFill>
                  <a:srgbClr val="00277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Funksjonskart</a:t>
            </a:r>
            <a:r>
              <a:rPr lang="en-US" sz="4800" b="1" spc="150" dirty="0">
                <a:solidFill>
                  <a:srgbClr val="00277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Strindheim IL</a:t>
            </a:r>
            <a:br>
              <a:rPr lang="en-US" sz="4400" b="1" spc="150" dirty="0">
                <a:solidFill>
                  <a:srgbClr val="00277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400" b="1" spc="150" dirty="0">
                <a:solidFill>
                  <a:srgbClr val="00277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spc="150" dirty="0">
                <a:solidFill>
                  <a:srgbClr val="00277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Avdeling </a:t>
            </a:r>
            <a:r>
              <a:rPr lang="en-US" sz="4400" b="1" spc="150" dirty="0" err="1">
                <a:solidFill>
                  <a:srgbClr val="00277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Hovedstyret</a:t>
            </a:r>
            <a:endParaRPr lang="en-US" sz="4400" b="1" spc="150" dirty="0">
              <a:solidFill>
                <a:srgbClr val="00277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24293" y="7081493"/>
            <a:ext cx="765636" cy="402568"/>
          </a:xfrm>
        </p:spPr>
        <p:txBody>
          <a:bodyPr vert="horz" lIns="4572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886168B5-F3C7-4564-90C1-D6926DD1A228}" type="slidenum">
              <a:rPr lang="en-US" sz="1200">
                <a:solidFill>
                  <a:schemeClr val="bg2"/>
                </a:solidFill>
              </a:rPr>
              <a:pPr defTabSz="914400">
                <a:spcAft>
                  <a:spcPts val="600"/>
                </a:spcAft>
              </a:pPr>
              <a:t>1</a:t>
            </a:fld>
            <a:endParaRPr lang="en-US" sz="1200">
              <a:solidFill>
                <a:schemeClr val="bg2"/>
              </a:solidFill>
            </a:endParaRPr>
          </a:p>
        </p:txBody>
      </p:sp>
      <p:pic>
        <p:nvPicPr>
          <p:cNvPr id="5" name="Bilde 4" descr="Et bilde som inneholder symbol, emblem, logo, Varemerke&#10;&#10;Automatisk generert beskrivelse">
            <a:extLst>
              <a:ext uri="{FF2B5EF4-FFF2-40B4-BE49-F238E27FC236}">
                <a16:creationId xmlns:a16="http://schemas.microsoft.com/office/drawing/2014/main" id="{D0DDAC4B-9F30-A645-25C0-11721E147B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929" y="411586"/>
            <a:ext cx="2160000" cy="2160000"/>
          </a:xfrm>
          <a:prstGeom prst="flowChartConnector">
            <a:avLst/>
          </a:prstGeom>
          <a:ln>
            <a:solidFill>
              <a:schemeClr val="bg1"/>
            </a:solidFill>
          </a:ln>
          <a:effectLst>
            <a:glow rad="127000">
              <a:srgbClr val="FFFF00">
                <a:alpha val="34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3601855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78F98F70-4D9D-4417-8A51-3BC3011C2C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067856"/>
              </p:ext>
            </p:extLst>
          </p:nvPr>
        </p:nvGraphicFramePr>
        <p:xfrm>
          <a:off x="502628" y="1323631"/>
          <a:ext cx="8857702" cy="5670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kstSylinder 5">
            <a:extLst>
              <a:ext uri="{FF2B5EF4-FFF2-40B4-BE49-F238E27FC236}">
                <a16:creationId xmlns:a16="http://schemas.microsoft.com/office/drawing/2014/main" id="{79A07314-D8F0-4940-84B9-6839F624F6D0}"/>
              </a:ext>
            </a:extLst>
          </p:cNvPr>
          <p:cNvSpPr txBox="1"/>
          <p:nvPr/>
        </p:nvSpPr>
        <p:spPr>
          <a:xfrm>
            <a:off x="709656" y="396381"/>
            <a:ext cx="3024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Allianseidrettslag</a:t>
            </a:r>
          </a:p>
        </p:txBody>
      </p:sp>
      <p:grpSp>
        <p:nvGrpSpPr>
          <p:cNvPr id="2" name="Gruppe 1">
            <a:extLst>
              <a:ext uri="{FF2B5EF4-FFF2-40B4-BE49-F238E27FC236}">
                <a16:creationId xmlns:a16="http://schemas.microsoft.com/office/drawing/2014/main" id="{8FCA92B4-BF90-15C6-DFBE-52BD975CCAA5}"/>
              </a:ext>
            </a:extLst>
          </p:cNvPr>
          <p:cNvGrpSpPr/>
          <p:nvPr/>
        </p:nvGrpSpPr>
        <p:grpSpPr>
          <a:xfrm>
            <a:off x="6796770" y="1824823"/>
            <a:ext cx="1856342" cy="741753"/>
            <a:chOff x="6716516" y="792086"/>
            <a:chExt cx="1332553" cy="687560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EFF9BFF9-1CCE-5857-20F5-A604CE1F226A}"/>
                </a:ext>
              </a:extLst>
            </p:cNvPr>
            <p:cNvSpPr/>
            <p:nvPr/>
          </p:nvSpPr>
          <p:spPr>
            <a:xfrm>
              <a:off x="6716516" y="792086"/>
              <a:ext cx="1332553" cy="687560"/>
            </a:xfrm>
            <a:prstGeom prst="rect">
              <a:avLst/>
            </a:prstGeom>
            <a:solidFill>
              <a:srgbClr val="0066CC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 sz="2158"/>
            </a:p>
          </p:txBody>
        </p:sp>
        <p:sp>
          <p:nvSpPr>
            <p:cNvPr id="5" name="TekstSylinder 4">
              <a:extLst>
                <a:ext uri="{FF2B5EF4-FFF2-40B4-BE49-F238E27FC236}">
                  <a16:creationId xmlns:a16="http://schemas.microsoft.com/office/drawing/2014/main" id="{666D1774-DE06-C485-36DE-38223CC234AB}"/>
                </a:ext>
              </a:extLst>
            </p:cNvPr>
            <p:cNvSpPr txBox="1"/>
            <p:nvPr/>
          </p:nvSpPr>
          <p:spPr>
            <a:xfrm>
              <a:off x="6716516" y="792086"/>
              <a:ext cx="1332553" cy="6875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331" tIns="12331" rIns="12331" bIns="12331" numCol="1" spcCol="1270" anchor="ctr" anchorCtr="0">
              <a:noAutofit/>
            </a:bodyPr>
            <a:lstStyle/>
            <a:p>
              <a:pPr algn="ctr" defTabSz="86314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1942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Strindheim IL </a:t>
              </a:r>
              <a:r>
                <a:rPr lang="nb-NO" sz="18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Toppfotball</a:t>
              </a:r>
            </a:p>
          </p:txBody>
        </p:sp>
      </p:grp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E65C7D8D-7694-442F-DC62-17FA40BB379A}"/>
              </a:ext>
            </a:extLst>
          </p:cNvPr>
          <p:cNvCxnSpPr/>
          <p:nvPr/>
        </p:nvCxnSpPr>
        <p:spPr>
          <a:xfrm>
            <a:off x="5165413" y="2195700"/>
            <a:ext cx="1553673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Bilde 13" descr="Et bilde som inneholder symbol, emblem, logo, Varemerke&#10;&#10;Automatisk generert beskrivelse">
            <a:extLst>
              <a:ext uri="{FF2B5EF4-FFF2-40B4-BE49-F238E27FC236}">
                <a16:creationId xmlns:a16="http://schemas.microsoft.com/office/drawing/2014/main" id="{98CFC838-96B7-7FE7-78F0-64383EEBD2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729" y="272383"/>
            <a:ext cx="1080000" cy="1080000"/>
          </a:xfrm>
          <a:prstGeom prst="flowChartConnector">
            <a:avLst/>
          </a:prstGeom>
          <a:ln>
            <a:solidFill>
              <a:schemeClr val="bg1"/>
            </a:solidFill>
          </a:ln>
          <a:effectLst>
            <a:glow rad="127000">
              <a:srgbClr val="FFFF00">
                <a:alpha val="34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10038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31598" y="385164"/>
            <a:ext cx="7788274" cy="1043782"/>
          </a:xfrm>
        </p:spPr>
        <p:txBody>
          <a:bodyPr>
            <a:normAutofit/>
          </a:bodyPr>
          <a:lstStyle/>
          <a:p>
            <a:r>
              <a:rPr lang="nb-NO" sz="2800" b="1" dirty="0">
                <a:solidFill>
                  <a:srgbClr val="00277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Ansvar og oppgaver – Hovedstyret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605131"/>
              </p:ext>
            </p:extLst>
          </p:nvPr>
        </p:nvGraphicFramePr>
        <p:xfrm>
          <a:off x="431597" y="1568384"/>
          <a:ext cx="8844749" cy="59464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2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1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642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 og hovedoppgaver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Styre-medlem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Periode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3567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Styreleder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Ansvarlig for idrettslagets</a:t>
                      </a: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utvikling, økonomisk og sportslig</a:t>
                      </a: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Representere på vegne av SIL: Idrettsråd, Idrettens Hederskveld, Idrettens høstmøte mm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Kontaktperson mot kommune og idrettens organer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Sammen med daglig leder innkalle til styremøter, forberede saker og lede møtene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Sammen med daglig leder følge opp at vedtak og avtalte planer blir fulgt opp ute i avd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Sammen med daglig leder orientere i styremøtene om innkomne saker fra krets og forbundene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Løpende kontakt med avdelingsleder og ansatt etter behov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Representere</a:t>
                      </a: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klubben overfor hovedsamarbeidspartnere og sponsorer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Ivareta klubbens interesser overfor eksterne</a:t>
                      </a: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parter på en best mulig måte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Kontrakt- og avtaleansvarlig på vegne av avdelingen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Kjell Magne Størseth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2024 -2026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0870"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Nestleder</a:t>
                      </a:r>
                      <a:b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2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Politiattestansv</a:t>
                      </a: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Stedfortreder for styreleder ved representasjon og deltagelse på vegne av Strindheim IL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Idrettspolitisk lobbyvirksomhet med hovedfokus på anlegg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Initiere og ivareta budsjettprosessen for avdelingen forut for årsmøtet</a:t>
                      </a:r>
                    </a:p>
                    <a:p>
                      <a:pPr marL="171450" marR="0" lvl="0" indent="-171450" algn="l" defTabSz="4932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Sammen med daglig leder utarbeide årsmelding/styrets beretning</a:t>
                      </a:r>
                      <a:endParaRPr lang="nb-NO" sz="1200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Ansvarlig for rutiner vedrørende politiattester overholdes, i samråd med avdelingsleder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Bistå med å planlegge &amp; gjennomføre vårt 100 års jubileum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Sissel Sandberg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2025 -2027</a:t>
                      </a:r>
                    </a:p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0870"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Styremedlem</a:t>
                      </a:r>
                      <a:b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2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Barneidr.ansv</a:t>
                      </a: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Barneidrettansvarlig</a:t>
                      </a: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Representere klubben på inkluderingsseminar i regi av Trøndelag Idrettskrets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Ansvarlig for klubbens </a:t>
                      </a:r>
                      <a:r>
                        <a:rPr lang="nb-NO" sz="12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Allidrettstilbud</a:t>
                      </a: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sammen med daglig leder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Ansvarlig for klubbens Inkluderingsarbeid, sammen med daglig leder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Bistå i «Aktiv Arena – for ALLE». Planfase mars &amp; mai, 2 møter. Arr i uke 27-28.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Foreslå sponsorer &amp; tilskudd for arrangementet for barn/unge 7-14 år</a:t>
                      </a: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May-Tone Gangstad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2024-2026</a:t>
                      </a: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8197">
                <a:tc>
                  <a:txBody>
                    <a:bodyPr/>
                    <a:lstStyle/>
                    <a:p>
                      <a:pPr marL="0" marR="0" lvl="0" indent="0" algn="l" defTabSz="4932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Styremedlem</a:t>
                      </a:r>
                      <a:b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Klubbhus &amp; Kommunikasjon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932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Bistår i prosjekt nytt klubbhus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Ansvarlig for klubbens web- &amp; facebook-side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Andreas Grimsbu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2025-2027 </a:t>
                      </a:r>
                    </a:p>
                    <a:p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" name="Bilde 1" descr="Et bilde som inneholder symbol, emblem, logo, Varemerke&#10;&#10;Automatisk generert beskrivelse">
            <a:extLst>
              <a:ext uri="{FF2B5EF4-FFF2-40B4-BE49-F238E27FC236}">
                <a16:creationId xmlns:a16="http://schemas.microsoft.com/office/drawing/2014/main" id="{C93D2222-336C-BE60-BE0C-D3CF596E9E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729" y="272383"/>
            <a:ext cx="1080000" cy="1080000"/>
          </a:xfrm>
          <a:prstGeom prst="flowChartConnector">
            <a:avLst/>
          </a:prstGeom>
          <a:ln>
            <a:solidFill>
              <a:schemeClr val="bg1"/>
            </a:solidFill>
          </a:ln>
          <a:effectLst>
            <a:glow rad="127000">
              <a:srgbClr val="FFFF00">
                <a:alpha val="34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324656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1266" y="385164"/>
            <a:ext cx="7778606" cy="490325"/>
          </a:xfrm>
        </p:spPr>
        <p:txBody>
          <a:bodyPr>
            <a:noAutofit/>
          </a:bodyPr>
          <a:lstStyle/>
          <a:p>
            <a:r>
              <a:rPr lang="nb-NO" sz="2800" b="1" dirty="0">
                <a:solidFill>
                  <a:srgbClr val="00277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Ansvar og oppgaver – Hovedstyret</a:t>
            </a:r>
            <a:endParaRPr lang="nb-NO" sz="2800" dirty="0">
              <a:solidFill>
                <a:srgbClr val="002776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392007"/>
              </p:ext>
            </p:extLst>
          </p:nvPr>
        </p:nvGraphicFramePr>
        <p:xfrm>
          <a:off x="441325" y="1597577"/>
          <a:ext cx="8848590" cy="5674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12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2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75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 og hovedoppgaver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Styremedlem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Periode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Styremedlem</a:t>
                      </a:r>
                      <a:b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Anleggs </a:t>
                      </a:r>
                    </a:p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Ansvarlig for klubbhusets</a:t>
                      </a: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drift og vedlikehold.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Sørge for dugnad på huset vår (fotball) og høst (håndball).  Rydding &amp; vasking.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Tilrettelegge for god trivsel og hygiene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Bestrebe utbedringer ved behov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Være bindeledd mellom klubb og </a:t>
                      </a:r>
                      <a:r>
                        <a:rPr lang="nb-NO" sz="1200" baseline="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fotballavd</a:t>
                      </a: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 forbindelse med klubbhusprosjektet</a:t>
                      </a:r>
                      <a:b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Frode Thomas Isaksen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2025-2027</a:t>
                      </a:r>
                    </a:p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452">
                <a:tc>
                  <a:txBody>
                    <a:bodyPr/>
                    <a:lstStyle/>
                    <a:p>
                      <a:pPr marL="0" marR="0" lvl="0" indent="0" algn="l" defTabSz="4932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Styremedlem</a:t>
                      </a:r>
                      <a:b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Markeds- &amp; Bærekraft ansvarlig</a:t>
                      </a: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932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Fronte gjenbruksstasjon på klubbhuset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Ansvarlig for å skaffe sponsorinntekter til avdelingen og lagene.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Bistå ved innarbeidelse utstyrsavtale/klubb-produkter for Strindheim IL</a:t>
                      </a:r>
                      <a:b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Nytenking </a:t>
                      </a:r>
                      <a:r>
                        <a:rPr lang="nb-NO" sz="12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mht</a:t>
                      </a: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felles utstyr og innkjøp for våre avdelinger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Være klubbens representant for samhandling/innkjøp på tvers av avdelingene</a:t>
                      </a:r>
                      <a:endParaRPr lang="nb-NO" sz="1200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Geir </a:t>
                      </a:r>
                      <a:r>
                        <a:rPr lang="nb-NO" sz="12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Småøien</a:t>
                      </a: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2024 – 2026</a:t>
                      </a:r>
                      <a:b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Varamedlem</a:t>
                      </a: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Varamedlem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Ansvarlig for å utarbeide solide økonomi-rutiner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Sørge for informasjon og opplæring om øko-rutiner hos nye kasserere i avdelingene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    Ansvarlig for klubben valg av medlemssystemer og rutiner med aktivitetsavgifter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200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Møter om det er frafall fra de øvrige styremedlemmene, eller ved behov. </a:t>
                      </a:r>
                      <a:br>
                        <a:rPr lang="nb-NO" sz="1200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nb-NO" sz="1200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 stemmeberettiget på lik linje med de øvrige styremedlemmene.</a:t>
                      </a:r>
                    </a:p>
                    <a:p>
                      <a:pPr marL="360363" lvl="1" indent="0">
                        <a:buFontTx/>
                        <a:buNone/>
                      </a:pPr>
                      <a:endParaRPr lang="nb-NO" sz="1200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Lisa Holmberget</a:t>
                      </a: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Rita Soknes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2024-2026 </a:t>
                      </a: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2025-2026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Avdelingsleder</a:t>
                      </a:r>
                    </a:p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Egen kontrakt med Hovedlaget (30%) samt Håndballavdelingen (70%)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Forberede og lede Styremøter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Ansvarlig for økonomi/budsjett/rapportering, medlemsregister i Spond, Utfakturering aktivitetsavgifter, søke om Inkluderingsstøtte, støttesøknader mm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Ordner med tilganger i bank, </a:t>
                      </a:r>
                      <a:r>
                        <a:rPr lang="nb-NO" sz="1200" baseline="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SportsAdmin</a:t>
                      </a: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og </a:t>
                      </a:r>
                      <a:r>
                        <a:rPr lang="nb-NO" sz="1200" baseline="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TurneringsAdmin</a:t>
                      </a: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mm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b-NO" sz="12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Utarbeide &amp; oppdatere </a:t>
                      </a:r>
                      <a:r>
                        <a:rPr lang="nb-NO" sz="1200" baseline="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Årshjul</a:t>
                      </a:r>
                      <a:endParaRPr lang="nb-NO" sz="1200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 Booking av klubbhus og kommunale gymsalflater +++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b-NO" sz="1200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Har møteplikt – men ikke stemmerett i hovedstyremøtene.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Mona Østgård</a:t>
                      </a:r>
                    </a:p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9953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2023-</a:t>
                      </a: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nb-NO"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168B5-F3C7-4564-90C1-D6926DD1A22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Bilde 2" descr="Et bilde som inneholder symbol, emblem, logo, Varemerke&#10;&#10;Automatisk generert beskrivelse">
            <a:extLst>
              <a:ext uri="{FF2B5EF4-FFF2-40B4-BE49-F238E27FC236}">
                <a16:creationId xmlns:a16="http://schemas.microsoft.com/office/drawing/2014/main" id="{D9CD5CB5-4272-BCDD-EF29-E18208C45A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729" y="272383"/>
            <a:ext cx="1080000" cy="1080000"/>
          </a:xfrm>
          <a:prstGeom prst="flowChartConnector">
            <a:avLst/>
          </a:prstGeom>
          <a:ln>
            <a:solidFill>
              <a:schemeClr val="bg1"/>
            </a:solidFill>
          </a:ln>
          <a:effectLst>
            <a:glow rad="127000">
              <a:srgbClr val="FFFF00">
                <a:alpha val="34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173339371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Deloitt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2299</TotalTime>
  <Words>574</Words>
  <Application>Microsoft Office PowerPoint</Application>
  <PresentationFormat>Egendefinert</PresentationFormat>
  <Paragraphs>122</Paragraphs>
  <Slides>4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4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Blank</vt:lpstr>
      <vt:lpstr>Fasett</vt:lpstr>
      <vt:lpstr>Funksjonskart Strindheim IL  Avdeling Hovedstyret</vt:lpstr>
      <vt:lpstr>PowerPoint-presentasjon</vt:lpstr>
      <vt:lpstr>Ansvar og oppgaver – Hovedstyret</vt:lpstr>
      <vt:lpstr>Ansvar og oppgaver – Hovedstyret</vt:lpstr>
    </vt:vector>
  </TitlesOfParts>
  <Company>Deloitte Touche Tohmatsu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 Østgård</dc:creator>
  <cp:lastModifiedBy>Mona Østgård</cp:lastModifiedBy>
  <cp:revision>44</cp:revision>
  <cp:lastPrinted>2023-11-27T15:13:46Z</cp:lastPrinted>
  <dcterms:created xsi:type="dcterms:W3CDTF">2012-05-30T08:43:26Z</dcterms:created>
  <dcterms:modified xsi:type="dcterms:W3CDTF">2025-03-03T09:10:42Z</dcterms:modified>
</cp:coreProperties>
</file>