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9" r:id="rId3"/>
    <p:sldId id="262" r:id="rId4"/>
    <p:sldId id="258" r:id="rId5"/>
    <p:sldId id="257" r:id="rId6"/>
  </p:sldIdLst>
  <p:sldSz cx="12192000" cy="6858000"/>
  <p:notesSz cx="6858000" cy="9144000"/>
  <p:defaultTextStyle>
    <a:defPPr>
      <a:defRPr lang="en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59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3A4D4F-312F-4852-ABA3-4913ED6A0377}" v="38" dt="2024-09-20T11:41:12.1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09"/>
  </p:normalViewPr>
  <p:slideViewPr>
    <p:cSldViewPr snapToGrid="0">
      <p:cViewPr>
        <p:scale>
          <a:sx n="41" d="100"/>
          <a:sy n="41" d="100"/>
        </p:scale>
        <p:origin x="536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a Østgård" userId="be9557705812e682" providerId="LiveId" clId="{203A4D4F-312F-4852-ABA3-4913ED6A0377}"/>
    <pc:docChg chg="undo custSel addSld delSld modSld sldOrd">
      <pc:chgData name="Mona Østgård" userId="be9557705812e682" providerId="LiveId" clId="{203A4D4F-312F-4852-ABA3-4913ED6A0377}" dt="2024-09-20T11:44:31.820" v="1091" actId="1076"/>
      <pc:docMkLst>
        <pc:docMk/>
      </pc:docMkLst>
      <pc:sldChg chg="addSp delSp modSp mod">
        <pc:chgData name="Mona Østgård" userId="be9557705812e682" providerId="LiveId" clId="{203A4D4F-312F-4852-ABA3-4913ED6A0377}" dt="2024-09-20T11:41:40.683" v="989" actId="14100"/>
        <pc:sldMkLst>
          <pc:docMk/>
          <pc:sldMk cId="2772640651" sldId="256"/>
        </pc:sldMkLst>
        <pc:spChg chg="add del mod">
          <ac:chgData name="Mona Østgård" userId="be9557705812e682" providerId="LiveId" clId="{203A4D4F-312F-4852-ABA3-4913ED6A0377}" dt="2024-09-20T10:46:25.679" v="248"/>
          <ac:spMkLst>
            <pc:docMk/>
            <pc:sldMk cId="2772640651" sldId="256"/>
            <ac:spMk id="2" creationId="{8825FB52-875B-E1C4-4EBD-5B8CC1D0C30C}"/>
          </ac:spMkLst>
        </pc:spChg>
        <pc:spChg chg="add del mod">
          <ac:chgData name="Mona Østgård" userId="be9557705812e682" providerId="LiveId" clId="{203A4D4F-312F-4852-ABA3-4913ED6A0377}" dt="2024-09-20T10:46:25.672" v="246" actId="478"/>
          <ac:spMkLst>
            <pc:docMk/>
            <pc:sldMk cId="2772640651" sldId="256"/>
            <ac:spMk id="3" creationId="{EC2BE5C4-FFB8-D812-BBBD-B83D8A2DA44C}"/>
          </ac:spMkLst>
        </pc:spChg>
        <pc:spChg chg="add mod">
          <ac:chgData name="Mona Østgård" userId="be9557705812e682" providerId="LiveId" clId="{203A4D4F-312F-4852-ABA3-4913ED6A0377}" dt="2024-09-20T10:50:37.247" v="437" actId="1035"/>
          <ac:spMkLst>
            <pc:docMk/>
            <pc:sldMk cId="2772640651" sldId="256"/>
            <ac:spMk id="4" creationId="{1E0E5E3B-938B-6DB8-4CE6-040DEB99FEC4}"/>
          </ac:spMkLst>
        </pc:spChg>
        <pc:picChg chg="add mod">
          <ac:chgData name="Mona Østgård" userId="be9557705812e682" providerId="LiveId" clId="{203A4D4F-312F-4852-ABA3-4913ED6A0377}" dt="2024-09-20T11:06:12.895" v="745" actId="1076"/>
          <ac:picMkLst>
            <pc:docMk/>
            <pc:sldMk cId="2772640651" sldId="256"/>
            <ac:picMk id="5" creationId="{EBCFA263-EA70-5543-5966-98FE2854B547}"/>
          </ac:picMkLst>
        </pc:picChg>
        <pc:picChg chg="add mod">
          <ac:chgData name="Mona Østgård" userId="be9557705812e682" providerId="LiveId" clId="{203A4D4F-312F-4852-ABA3-4913ED6A0377}" dt="2024-09-20T11:05:48.827" v="740" actId="1076"/>
          <ac:picMkLst>
            <pc:docMk/>
            <pc:sldMk cId="2772640651" sldId="256"/>
            <ac:picMk id="6" creationId="{2FC1CA39-EBBC-9E51-AE2D-E3004F1EE19A}"/>
          </ac:picMkLst>
        </pc:picChg>
        <pc:picChg chg="add mod">
          <ac:chgData name="Mona Østgård" userId="be9557705812e682" providerId="LiveId" clId="{203A4D4F-312F-4852-ABA3-4913ED6A0377}" dt="2024-09-20T11:41:32.971" v="988" actId="1076"/>
          <ac:picMkLst>
            <pc:docMk/>
            <pc:sldMk cId="2772640651" sldId="256"/>
            <ac:picMk id="7" creationId="{45285AC2-C125-2246-3EA0-F3CC33118887}"/>
          </ac:picMkLst>
        </pc:picChg>
        <pc:picChg chg="add mod">
          <ac:chgData name="Mona Østgård" userId="be9557705812e682" providerId="LiveId" clId="{203A4D4F-312F-4852-ABA3-4913ED6A0377}" dt="2024-09-20T11:41:40.683" v="989" actId="14100"/>
          <ac:picMkLst>
            <pc:docMk/>
            <pc:sldMk cId="2772640651" sldId="256"/>
            <ac:picMk id="8" creationId="{58855F0B-CF1F-B6B6-8107-1C8CC975B919}"/>
          </ac:picMkLst>
        </pc:picChg>
        <pc:picChg chg="mod modCrop">
          <ac:chgData name="Mona Østgård" userId="be9557705812e682" providerId="LiveId" clId="{203A4D4F-312F-4852-ABA3-4913ED6A0377}" dt="2024-09-20T11:25:40.303" v="828"/>
          <ac:picMkLst>
            <pc:docMk/>
            <pc:sldMk cId="2772640651" sldId="256"/>
            <ac:picMk id="11" creationId="{9204F648-EE5B-8DB7-7616-B3541F4EB777}"/>
          </ac:picMkLst>
        </pc:picChg>
        <pc:picChg chg="del mod">
          <ac:chgData name="Mona Østgård" userId="be9557705812e682" providerId="LiveId" clId="{203A4D4F-312F-4852-ABA3-4913ED6A0377}" dt="2024-09-20T11:41:20.791" v="985" actId="478"/>
          <ac:picMkLst>
            <pc:docMk/>
            <pc:sldMk cId="2772640651" sldId="256"/>
            <ac:picMk id="17" creationId="{8365D79D-1D18-6304-866E-379B084FF888}"/>
          </ac:picMkLst>
        </pc:picChg>
      </pc:sldChg>
      <pc:sldChg chg="addSp delSp modSp mod">
        <pc:chgData name="Mona Østgård" userId="be9557705812e682" providerId="LiveId" clId="{203A4D4F-312F-4852-ABA3-4913ED6A0377}" dt="2024-09-20T11:38:02.838" v="970" actId="1076"/>
        <pc:sldMkLst>
          <pc:docMk/>
          <pc:sldMk cId="4068300086" sldId="257"/>
        </pc:sldMkLst>
        <pc:spChg chg="del mod">
          <ac:chgData name="Mona Østgård" userId="be9557705812e682" providerId="LiveId" clId="{203A4D4F-312F-4852-ABA3-4913ED6A0377}" dt="2024-09-20T10:43:53.883" v="102" actId="478"/>
          <ac:spMkLst>
            <pc:docMk/>
            <pc:sldMk cId="4068300086" sldId="257"/>
            <ac:spMk id="11" creationId="{3C63DFBC-C52F-A755-1CD3-C6DF37970D21}"/>
          </ac:spMkLst>
        </pc:spChg>
        <pc:picChg chg="add del mod">
          <ac:chgData name="Mona Østgård" userId="be9557705812e682" providerId="LiveId" clId="{203A4D4F-312F-4852-ABA3-4913ED6A0377}" dt="2024-09-20T11:06:33.672" v="751" actId="478"/>
          <ac:picMkLst>
            <pc:docMk/>
            <pc:sldMk cId="4068300086" sldId="257"/>
            <ac:picMk id="2" creationId="{4FFFB312-C6A9-1B76-5101-F5A9CA7F65D4}"/>
          </ac:picMkLst>
        </pc:picChg>
        <pc:picChg chg="add del mod">
          <ac:chgData name="Mona Østgård" userId="be9557705812e682" providerId="LiveId" clId="{203A4D4F-312F-4852-ABA3-4913ED6A0377}" dt="2024-09-20T11:06:36.111" v="752" actId="478"/>
          <ac:picMkLst>
            <pc:docMk/>
            <pc:sldMk cId="4068300086" sldId="257"/>
            <ac:picMk id="3" creationId="{CC7ABBF9-93E3-19B4-9950-3921744AB94F}"/>
          </ac:picMkLst>
        </pc:picChg>
        <pc:picChg chg="mod">
          <ac:chgData name="Mona Østgård" userId="be9557705812e682" providerId="LiveId" clId="{203A4D4F-312F-4852-ABA3-4913ED6A0377}" dt="2024-09-20T11:36:05.425" v="945" actId="1076"/>
          <ac:picMkLst>
            <pc:docMk/>
            <pc:sldMk cId="4068300086" sldId="257"/>
            <ac:picMk id="4" creationId="{AFAC2A77-0B92-1800-C76E-DC22D7CDFC0A}"/>
          </ac:picMkLst>
        </pc:picChg>
        <pc:picChg chg="mod">
          <ac:chgData name="Mona Østgård" userId="be9557705812e682" providerId="LiveId" clId="{203A4D4F-312F-4852-ABA3-4913ED6A0377}" dt="2024-09-20T11:36:39.927" v="951" actId="14100"/>
          <ac:picMkLst>
            <pc:docMk/>
            <pc:sldMk cId="4068300086" sldId="257"/>
            <ac:picMk id="5" creationId="{91693ABA-6085-4872-7C8F-313761381511}"/>
          </ac:picMkLst>
        </pc:picChg>
        <pc:picChg chg="add mod modCrop">
          <ac:chgData name="Mona Østgård" userId="be9557705812e682" providerId="LiveId" clId="{203A4D4F-312F-4852-ABA3-4913ED6A0377}" dt="2024-09-20T11:35:46.001" v="942" actId="732"/>
          <ac:picMkLst>
            <pc:docMk/>
            <pc:sldMk cId="4068300086" sldId="257"/>
            <ac:picMk id="7" creationId="{E15CD80E-F0F5-B186-F0C5-D9392910C753}"/>
          </ac:picMkLst>
        </pc:picChg>
        <pc:picChg chg="add del mod">
          <ac:chgData name="Mona Østgård" userId="be9557705812e682" providerId="LiveId" clId="{203A4D4F-312F-4852-ABA3-4913ED6A0377}" dt="2024-09-20T11:28:22.919" v="849" actId="478"/>
          <ac:picMkLst>
            <pc:docMk/>
            <pc:sldMk cId="4068300086" sldId="257"/>
            <ac:picMk id="9" creationId="{552BD977-DE76-95B9-1123-0DBA0FEFCA42}"/>
          </ac:picMkLst>
        </pc:picChg>
        <pc:picChg chg="mod ord modCrop">
          <ac:chgData name="Mona Østgård" userId="be9557705812e682" providerId="LiveId" clId="{203A4D4F-312F-4852-ABA3-4913ED6A0377}" dt="2024-09-20T11:35:31.570" v="940" actId="732"/>
          <ac:picMkLst>
            <pc:docMk/>
            <pc:sldMk cId="4068300086" sldId="257"/>
            <ac:picMk id="10" creationId="{0767F73D-81B2-B99B-8C2A-96C9D1E40C26}"/>
          </ac:picMkLst>
        </pc:picChg>
        <pc:picChg chg="mod modCrop">
          <ac:chgData name="Mona Østgård" userId="be9557705812e682" providerId="LiveId" clId="{203A4D4F-312F-4852-ABA3-4913ED6A0377}" dt="2024-09-20T11:36:49.741" v="952" actId="1076"/>
          <ac:picMkLst>
            <pc:docMk/>
            <pc:sldMk cId="4068300086" sldId="257"/>
            <ac:picMk id="13" creationId="{EE9BD090-DA8F-E7A7-AF1A-0427C5423267}"/>
          </ac:picMkLst>
        </pc:picChg>
        <pc:picChg chg="add mod modCrop">
          <ac:chgData name="Mona Østgård" userId="be9557705812e682" providerId="LiveId" clId="{203A4D4F-312F-4852-ABA3-4913ED6A0377}" dt="2024-09-20T11:35:20.582" v="939" actId="1076"/>
          <ac:picMkLst>
            <pc:docMk/>
            <pc:sldMk cId="4068300086" sldId="257"/>
            <ac:picMk id="14" creationId="{A3DC3CC5-15C7-24A8-E829-4B22050D59C3}"/>
          </ac:picMkLst>
        </pc:picChg>
        <pc:picChg chg="add mod modCrop">
          <ac:chgData name="Mona Østgård" userId="be9557705812e682" providerId="LiveId" clId="{203A4D4F-312F-4852-ABA3-4913ED6A0377}" dt="2024-09-20T11:36:01.726" v="944" actId="1076"/>
          <ac:picMkLst>
            <pc:docMk/>
            <pc:sldMk cId="4068300086" sldId="257"/>
            <ac:picMk id="16" creationId="{AE6AD3A1-96A5-B86C-7C8C-A4E731371D43}"/>
          </ac:picMkLst>
        </pc:picChg>
        <pc:picChg chg="add del mod">
          <ac:chgData name="Mona Østgård" userId="be9557705812e682" providerId="LiveId" clId="{203A4D4F-312F-4852-ABA3-4913ED6A0377}" dt="2024-09-20T11:36:10.598" v="946" actId="478"/>
          <ac:picMkLst>
            <pc:docMk/>
            <pc:sldMk cId="4068300086" sldId="257"/>
            <ac:picMk id="18" creationId="{DFF25960-99F5-DCEE-4C82-478D03652CF3}"/>
          </ac:picMkLst>
        </pc:picChg>
        <pc:picChg chg="add mod">
          <ac:chgData name="Mona Østgård" userId="be9557705812e682" providerId="LiveId" clId="{203A4D4F-312F-4852-ABA3-4913ED6A0377}" dt="2024-09-20T11:38:00.757" v="969" actId="1076"/>
          <ac:picMkLst>
            <pc:docMk/>
            <pc:sldMk cId="4068300086" sldId="257"/>
            <ac:picMk id="20" creationId="{ACD0EC36-B316-0AC5-166B-8EB5D2DA9614}"/>
          </ac:picMkLst>
        </pc:picChg>
        <pc:picChg chg="add mod">
          <ac:chgData name="Mona Østgård" userId="be9557705812e682" providerId="LiveId" clId="{203A4D4F-312F-4852-ABA3-4913ED6A0377}" dt="2024-09-20T11:37:57.824" v="968" actId="1076"/>
          <ac:picMkLst>
            <pc:docMk/>
            <pc:sldMk cId="4068300086" sldId="257"/>
            <ac:picMk id="22" creationId="{14538362-ECFC-A487-9B6C-E1A63C817DB8}"/>
          </ac:picMkLst>
        </pc:picChg>
        <pc:picChg chg="add mod modCrop">
          <ac:chgData name="Mona Østgård" userId="be9557705812e682" providerId="LiveId" clId="{203A4D4F-312F-4852-ABA3-4913ED6A0377}" dt="2024-09-20T11:38:02.838" v="970" actId="1076"/>
          <ac:picMkLst>
            <pc:docMk/>
            <pc:sldMk cId="4068300086" sldId="257"/>
            <ac:picMk id="24" creationId="{9EC238A8-BE6B-89A9-4DB7-FCBD0ED07622}"/>
          </ac:picMkLst>
        </pc:picChg>
      </pc:sldChg>
      <pc:sldChg chg="addSp delSp modSp mod ord">
        <pc:chgData name="Mona Østgård" userId="be9557705812e682" providerId="LiveId" clId="{203A4D4F-312F-4852-ABA3-4913ED6A0377}" dt="2024-09-20T11:10:10.275" v="821" actId="1076"/>
        <pc:sldMkLst>
          <pc:docMk/>
          <pc:sldMk cId="4186107680" sldId="258"/>
        </pc:sldMkLst>
        <pc:spChg chg="del mod">
          <ac:chgData name="Mona Østgård" userId="be9557705812e682" providerId="LiveId" clId="{203A4D4F-312F-4852-ABA3-4913ED6A0377}" dt="2024-09-20T10:52:46.313" v="543"/>
          <ac:spMkLst>
            <pc:docMk/>
            <pc:sldMk cId="4186107680" sldId="258"/>
            <ac:spMk id="11" creationId="{A6E5C88C-4005-A559-1CF8-3095A8EA2B74}"/>
          </ac:spMkLst>
        </pc:spChg>
        <pc:spChg chg="add mod">
          <ac:chgData name="Mona Østgård" userId="be9557705812e682" providerId="LiveId" clId="{203A4D4F-312F-4852-ABA3-4913ED6A0377}" dt="2024-09-20T11:09:46.102" v="814" actId="1076"/>
          <ac:spMkLst>
            <pc:docMk/>
            <pc:sldMk cId="4186107680" sldId="258"/>
            <ac:spMk id="18" creationId="{A523FE25-C745-DBE0-8359-265A0F2D8A43}"/>
          </ac:spMkLst>
        </pc:spChg>
        <pc:picChg chg="add del mod">
          <ac:chgData name="Mona Østgård" userId="be9557705812e682" providerId="LiveId" clId="{203A4D4F-312F-4852-ABA3-4913ED6A0377}" dt="2024-09-20T10:55:42.253" v="674" actId="478"/>
          <ac:picMkLst>
            <pc:docMk/>
            <pc:sldMk cId="4186107680" sldId="258"/>
            <ac:picMk id="2" creationId="{F4F7A14E-8BAE-CAEF-5F06-590FD3D944BA}"/>
          </ac:picMkLst>
        </pc:picChg>
        <pc:picChg chg="add del mod">
          <ac:chgData name="Mona Østgård" userId="be9557705812e682" providerId="LiveId" clId="{203A4D4F-312F-4852-ABA3-4913ED6A0377}" dt="2024-09-20T10:55:42.253" v="674" actId="478"/>
          <ac:picMkLst>
            <pc:docMk/>
            <pc:sldMk cId="4186107680" sldId="258"/>
            <ac:picMk id="3" creationId="{DB0ADAE8-6090-C65C-BCD6-2EFF956019FA}"/>
          </ac:picMkLst>
        </pc:picChg>
        <pc:picChg chg="add mod">
          <ac:chgData name="Mona Østgård" userId="be9557705812e682" providerId="LiveId" clId="{203A4D4F-312F-4852-ABA3-4913ED6A0377}" dt="2024-09-20T11:10:10.275" v="821" actId="1076"/>
          <ac:picMkLst>
            <pc:docMk/>
            <pc:sldMk cId="4186107680" sldId="258"/>
            <ac:picMk id="5" creationId="{8D14AFD2-1DD8-1C8C-650D-949AD0412947}"/>
          </ac:picMkLst>
        </pc:picChg>
        <pc:picChg chg="add del mod">
          <ac:chgData name="Mona Østgård" userId="be9557705812e682" providerId="LiveId" clId="{203A4D4F-312F-4852-ABA3-4913ED6A0377}" dt="2024-09-20T10:56:13.160" v="680" actId="478"/>
          <ac:picMkLst>
            <pc:docMk/>
            <pc:sldMk cId="4186107680" sldId="258"/>
            <ac:picMk id="6" creationId="{E1EACEE2-9930-8581-B669-B7A5DF0A839E}"/>
          </ac:picMkLst>
        </pc:picChg>
        <pc:picChg chg="mod">
          <ac:chgData name="Mona Østgård" userId="be9557705812e682" providerId="LiveId" clId="{203A4D4F-312F-4852-ABA3-4913ED6A0377}" dt="2024-09-20T11:08:12.249" v="785" actId="208"/>
          <ac:picMkLst>
            <pc:docMk/>
            <pc:sldMk cId="4186107680" sldId="258"/>
            <ac:picMk id="7" creationId="{7E78471F-CDDB-C71E-C527-3B57D15F6DE8}"/>
          </ac:picMkLst>
        </pc:picChg>
        <pc:picChg chg="add del mod">
          <ac:chgData name="Mona Østgård" userId="be9557705812e682" providerId="LiveId" clId="{203A4D4F-312F-4852-ABA3-4913ED6A0377}" dt="2024-09-20T10:56:31.798" v="682" actId="478"/>
          <ac:picMkLst>
            <pc:docMk/>
            <pc:sldMk cId="4186107680" sldId="258"/>
            <ac:picMk id="8" creationId="{4028592B-03B9-FFFE-61C8-0F6BB9F81C19}"/>
          </ac:picMkLst>
        </pc:picChg>
        <pc:picChg chg="add mod">
          <ac:chgData name="Mona Østgård" userId="be9557705812e682" providerId="LiveId" clId="{203A4D4F-312F-4852-ABA3-4913ED6A0377}" dt="2024-09-20T11:04:10.566" v="707" actId="1076"/>
          <ac:picMkLst>
            <pc:docMk/>
            <pc:sldMk cId="4186107680" sldId="258"/>
            <ac:picMk id="9" creationId="{825EE066-9211-1D8A-601E-E0F62E3432BB}"/>
          </ac:picMkLst>
        </pc:picChg>
        <pc:picChg chg="add mod">
          <ac:chgData name="Mona Østgård" userId="be9557705812e682" providerId="LiveId" clId="{203A4D4F-312F-4852-ABA3-4913ED6A0377}" dt="2024-09-20T11:08:53.573" v="788" actId="1076"/>
          <ac:picMkLst>
            <pc:docMk/>
            <pc:sldMk cId="4186107680" sldId="258"/>
            <ac:picMk id="12" creationId="{7B8B1547-2D9C-ABA9-89F7-5E6349A75B43}"/>
          </ac:picMkLst>
        </pc:picChg>
        <pc:picChg chg="mod">
          <ac:chgData name="Mona Østgård" userId="be9557705812e682" providerId="LiveId" clId="{203A4D4F-312F-4852-ABA3-4913ED6A0377}" dt="2024-09-20T11:09:56.863" v="816" actId="1076"/>
          <ac:picMkLst>
            <pc:docMk/>
            <pc:sldMk cId="4186107680" sldId="258"/>
            <ac:picMk id="13" creationId="{46999FCF-6E60-AA85-6DCF-87608463FB32}"/>
          </ac:picMkLst>
        </pc:picChg>
        <pc:picChg chg="add mod">
          <ac:chgData name="Mona Østgård" userId="be9557705812e682" providerId="LiveId" clId="{203A4D4F-312F-4852-ABA3-4913ED6A0377}" dt="2024-09-20T10:57:27.417" v="691" actId="1076"/>
          <ac:picMkLst>
            <pc:docMk/>
            <pc:sldMk cId="4186107680" sldId="258"/>
            <ac:picMk id="14" creationId="{ABCD529D-C7CE-5331-2F61-4BF95B36129F}"/>
          </ac:picMkLst>
        </pc:picChg>
        <pc:picChg chg="add del mod">
          <ac:chgData name="Mona Østgård" userId="be9557705812e682" providerId="LiveId" clId="{203A4D4F-312F-4852-ABA3-4913ED6A0377}" dt="2024-09-20T11:06:47.425" v="753" actId="478"/>
          <ac:picMkLst>
            <pc:docMk/>
            <pc:sldMk cId="4186107680" sldId="258"/>
            <ac:picMk id="15" creationId="{F993BFD4-2452-397E-47F8-AA7821A8109F}"/>
          </ac:picMkLst>
        </pc:picChg>
        <pc:picChg chg="add del mod">
          <ac:chgData name="Mona Østgård" userId="be9557705812e682" providerId="LiveId" clId="{203A4D4F-312F-4852-ABA3-4913ED6A0377}" dt="2024-09-20T11:06:48.719" v="754" actId="478"/>
          <ac:picMkLst>
            <pc:docMk/>
            <pc:sldMk cId="4186107680" sldId="258"/>
            <ac:picMk id="17" creationId="{4F5926FD-5647-6466-2914-D1C40C00C133}"/>
          </ac:picMkLst>
        </pc:picChg>
      </pc:sldChg>
      <pc:sldChg chg="modSp mod ord">
        <pc:chgData name="Mona Østgård" userId="be9557705812e682" providerId="LiveId" clId="{203A4D4F-312F-4852-ABA3-4913ED6A0377}" dt="2024-09-20T11:07:35.730" v="782" actId="20577"/>
        <pc:sldMkLst>
          <pc:docMk/>
          <pc:sldMk cId="342749531" sldId="259"/>
        </pc:sldMkLst>
        <pc:spChg chg="mod">
          <ac:chgData name="Mona Østgård" userId="be9557705812e682" providerId="LiveId" clId="{203A4D4F-312F-4852-ABA3-4913ED6A0377}" dt="2024-09-20T11:07:35.730" v="782" actId="20577"/>
          <ac:spMkLst>
            <pc:docMk/>
            <pc:sldMk cId="342749531" sldId="259"/>
            <ac:spMk id="12" creationId="{28CAB764-6D31-3997-DF4A-CD00831EFE15}"/>
          </ac:spMkLst>
        </pc:spChg>
      </pc:sldChg>
      <pc:sldChg chg="del">
        <pc:chgData name="Mona Østgård" userId="be9557705812e682" providerId="LiveId" clId="{203A4D4F-312F-4852-ABA3-4913ED6A0377}" dt="2024-09-20T10:53:56.597" v="672" actId="47"/>
        <pc:sldMkLst>
          <pc:docMk/>
          <pc:sldMk cId="2084033242" sldId="260"/>
        </pc:sldMkLst>
      </pc:sldChg>
      <pc:sldChg chg="del">
        <pc:chgData name="Mona Østgård" userId="be9557705812e682" providerId="LiveId" clId="{203A4D4F-312F-4852-ABA3-4913ED6A0377}" dt="2024-09-20T10:38:23.868" v="3" actId="47"/>
        <pc:sldMkLst>
          <pc:docMk/>
          <pc:sldMk cId="1189993146" sldId="261"/>
        </pc:sldMkLst>
      </pc:sldChg>
      <pc:sldChg chg="addSp delSp modSp add del mod ord">
        <pc:chgData name="Mona Østgård" userId="be9557705812e682" providerId="LiveId" clId="{203A4D4F-312F-4852-ABA3-4913ED6A0377}" dt="2024-09-20T11:44:31.820" v="1091" actId="1076"/>
        <pc:sldMkLst>
          <pc:docMk/>
          <pc:sldMk cId="2746722432" sldId="262"/>
        </pc:sldMkLst>
        <pc:spChg chg="mod">
          <ac:chgData name="Mona Østgård" userId="be9557705812e682" providerId="LiveId" clId="{203A4D4F-312F-4852-ABA3-4913ED6A0377}" dt="2024-09-20T11:44:31.820" v="1091" actId="1076"/>
          <ac:spMkLst>
            <pc:docMk/>
            <pc:sldMk cId="2746722432" sldId="262"/>
            <ac:spMk id="5" creationId="{517C4CAB-AFAF-1B6D-6596-7EE75368F5EB}"/>
          </ac:spMkLst>
        </pc:spChg>
        <pc:picChg chg="add del mod">
          <ac:chgData name="Mona Østgård" userId="be9557705812e682" providerId="LiveId" clId="{203A4D4F-312F-4852-ABA3-4913ED6A0377}" dt="2024-09-20T11:11:34.212" v="827" actId="478"/>
          <ac:picMkLst>
            <pc:docMk/>
            <pc:sldMk cId="2746722432" sldId="262"/>
            <ac:picMk id="3" creationId="{AB82948D-B95B-F225-8748-8956634F0A57}"/>
          </ac:picMkLst>
        </pc:picChg>
        <pc:picChg chg="add del mod">
          <ac:chgData name="Mona Østgård" userId="be9557705812e682" providerId="LiveId" clId="{203A4D4F-312F-4852-ABA3-4913ED6A0377}" dt="2024-09-20T11:38:40.046" v="971" actId="478"/>
          <ac:picMkLst>
            <pc:docMk/>
            <pc:sldMk cId="2746722432" sldId="262"/>
            <ac:picMk id="4" creationId="{0AEF460E-F5D1-30E9-CEC0-1CC657267B87}"/>
          </ac:picMkLst>
        </pc:picChg>
        <pc:picChg chg="mod modCrop">
          <ac:chgData name="Mona Østgård" userId="be9557705812e682" providerId="LiveId" clId="{203A4D4F-312F-4852-ABA3-4913ED6A0377}" dt="2024-09-20T11:43:09.231" v="1055" actId="1076"/>
          <ac:picMkLst>
            <pc:docMk/>
            <pc:sldMk cId="2746722432" sldId="262"/>
            <ac:picMk id="7" creationId="{8DAE306E-C6EE-083C-2A0F-E6B8443457CE}"/>
          </ac:picMkLst>
        </pc:picChg>
        <pc:picChg chg="add mod">
          <ac:chgData name="Mona Østgård" userId="be9557705812e682" providerId="LiveId" clId="{203A4D4F-312F-4852-ABA3-4913ED6A0377}" dt="2024-09-20T11:34:20.186" v="931" actId="1076"/>
          <ac:picMkLst>
            <pc:docMk/>
            <pc:sldMk cId="2746722432" sldId="262"/>
            <ac:picMk id="8" creationId="{034A1644-BE8D-4C5D-4EA1-C8C32388C297}"/>
          </ac:picMkLst>
        </pc:picChg>
        <pc:picChg chg="mod modCrop">
          <ac:chgData name="Mona Østgård" userId="be9557705812e682" providerId="LiveId" clId="{203A4D4F-312F-4852-ABA3-4913ED6A0377}" dt="2024-09-20T11:44:25.915" v="1090" actId="732"/>
          <ac:picMkLst>
            <pc:docMk/>
            <pc:sldMk cId="2746722432" sldId="262"/>
            <ac:picMk id="9" creationId="{ECA48D61-37BE-290B-AB77-FB2D9BE21C25}"/>
          </ac:picMkLst>
        </pc:picChg>
        <pc:picChg chg="add del mod">
          <ac:chgData name="Mona Østgård" userId="be9557705812e682" providerId="LiveId" clId="{203A4D4F-312F-4852-ABA3-4913ED6A0377}" dt="2024-09-20T11:40:31.325" v="978" actId="478"/>
          <ac:picMkLst>
            <pc:docMk/>
            <pc:sldMk cId="2746722432" sldId="262"/>
            <ac:picMk id="11" creationId="{9B7C24A1-5108-BC92-A591-A874E961748B}"/>
          </ac:picMkLst>
        </pc:picChg>
        <pc:picChg chg="add mod">
          <ac:chgData name="Mona Østgård" userId="be9557705812e682" providerId="LiveId" clId="{203A4D4F-312F-4852-ABA3-4913ED6A0377}" dt="2024-09-20T11:44:06.139" v="1089" actId="1076"/>
          <ac:picMkLst>
            <pc:docMk/>
            <pc:sldMk cId="2746722432" sldId="262"/>
            <ac:picMk id="12" creationId="{EFD31631-BF5F-B4F6-4F4D-D4D9EAE0ED1A}"/>
          </ac:picMkLst>
        </pc:picChg>
      </pc:sldChg>
      <pc:sldChg chg="del">
        <pc:chgData name="Mona Østgård" userId="be9557705812e682" providerId="LiveId" clId="{203A4D4F-312F-4852-ABA3-4913ED6A0377}" dt="2024-09-20T10:38:09.247" v="2" actId="47"/>
        <pc:sldMkLst>
          <pc:docMk/>
          <pc:sldMk cId="1998706782" sldId="548"/>
        </pc:sldMkLst>
      </pc:sldChg>
      <pc:sldChg chg="del">
        <pc:chgData name="Mona Østgård" userId="be9557705812e682" providerId="LiveId" clId="{203A4D4F-312F-4852-ABA3-4913ED6A0377}" dt="2024-09-20T10:38:04.719" v="0" actId="47"/>
        <pc:sldMkLst>
          <pc:docMk/>
          <pc:sldMk cId="559320736" sldId="645"/>
        </pc:sldMkLst>
      </pc:sldChg>
      <pc:sldChg chg="del">
        <pc:chgData name="Mona Østgård" userId="be9557705812e682" providerId="LiveId" clId="{203A4D4F-312F-4852-ABA3-4913ED6A0377}" dt="2024-09-20T10:38:07.071" v="1" actId="47"/>
        <pc:sldMkLst>
          <pc:docMk/>
          <pc:sldMk cId="695062191" sldId="64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EC8E22-CF8D-A24C-8FF2-77591CC86C1D}" type="datetimeFigureOut">
              <a:rPr lang="en-NO" smtClean="0"/>
              <a:t>09/20/2024</a:t>
            </a:fld>
            <a:endParaRPr lang="en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8CB71A-6CD0-B145-9C5E-1621B1D7C3E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079729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F59A4-06AF-060D-21C5-E5F1E57B27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40C74E-D422-B1EC-3DDE-2CAFA6FAD1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0C2AE-22CF-2512-5D75-09DB138D2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4FAF6-6247-E24C-AE4A-C7C30290868E}" type="datetimeFigureOut">
              <a:rPr lang="en-NO" smtClean="0"/>
              <a:t>09/20/2024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5D742-5DFD-BBBA-D9BC-74D23E40C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30A57E-92D8-5AB3-47D8-012970182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9037-C2A9-EC4F-9F18-EC348A4562A3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445619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1FBFB-129C-6BCB-0ABA-F2937B42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A10A68-5A3A-ABCD-06F0-257ECC70D0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7EEB07-569F-99EF-9521-CF992AF82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4FAF6-6247-E24C-AE4A-C7C30290868E}" type="datetimeFigureOut">
              <a:rPr lang="en-NO" smtClean="0"/>
              <a:t>09/20/2024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380908-7712-5B53-F877-9D10B987F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21795-C954-7F2E-6916-EE1A6AA8F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9037-C2A9-EC4F-9F18-EC348A4562A3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771421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05D59E-BBA5-D732-0ACC-B550532B6A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5AEBA3-AE52-D2AD-9B66-C7ACAB3DE1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D9BD4C-A835-8E13-E23A-D81F47D5E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4FAF6-6247-E24C-AE4A-C7C30290868E}" type="datetimeFigureOut">
              <a:rPr lang="en-NO" smtClean="0"/>
              <a:t>09/20/2024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5E417-8842-B707-71AE-FABE7ACF5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A56BD-4BC5-628D-D34B-1CE5FA092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9037-C2A9-EC4F-9F18-EC348A4562A3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847226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5D11E-D2F9-98F6-B73B-6DC8E072A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C32E6-2036-FE9F-2597-B6747A3C0E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F511D-B157-EDC1-27BA-94914D5FC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4FAF6-6247-E24C-AE4A-C7C30290868E}" type="datetimeFigureOut">
              <a:rPr lang="en-NO" smtClean="0"/>
              <a:t>09/20/2024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080D5D-9404-A6B9-224F-1475995D9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A5E2F8-9B7A-831A-0C71-6A1D85BA5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9037-C2A9-EC4F-9F18-EC348A4562A3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49194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5A8C3-5E34-FBC0-3001-A9CEDCD97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BB6F3-11C6-FB7B-08CB-8FC613C2C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07F4C-0D75-B571-B63D-8E665A505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4FAF6-6247-E24C-AE4A-C7C30290868E}" type="datetimeFigureOut">
              <a:rPr lang="en-NO" smtClean="0"/>
              <a:t>09/20/2024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BBDD2-6CCF-7BF4-D478-8836568ED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05B28-7A73-F453-BA5C-AAC4F300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9037-C2A9-EC4F-9F18-EC348A4562A3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899765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BCB2A-4671-54DC-C177-FBD714626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75A3F-C1FB-C2C2-0F90-DDFD47BA26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31AF75-70BC-A107-7E6D-16D611836C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CE1C32-F50B-F797-3B84-83D4E02F5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4FAF6-6247-E24C-AE4A-C7C30290868E}" type="datetimeFigureOut">
              <a:rPr lang="en-NO" smtClean="0"/>
              <a:t>09/20/2024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4A7D62-6E59-36E1-B109-BDB355CD8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30182A-CCE2-3CD4-8F8D-FCAF9F364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9037-C2A9-EC4F-9F18-EC348A4562A3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122319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B3563-D716-71B9-56F0-B92ED3252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C20400-F596-C781-95A1-C5425D2F8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7E4371-916E-1B3D-51C6-0CC44D1FB0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F1F307-5E56-D18C-E72E-614358B395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1F9B2B-80F5-B4D4-CF44-73D4AFD1FC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681125-09EA-E950-37A1-59664967B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4FAF6-6247-E24C-AE4A-C7C30290868E}" type="datetimeFigureOut">
              <a:rPr lang="en-NO" smtClean="0"/>
              <a:t>09/20/2024</a:t>
            </a:fld>
            <a:endParaRPr lang="en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E8CFBE-274C-15DD-FD4E-A219328E6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02DAA6-3E31-BBD6-2366-9BF6FA4C3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9037-C2A9-EC4F-9F18-EC348A4562A3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071246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50426-3F01-1DCF-F6C8-3B6848A28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88659F-97AF-191F-3D1E-BBF12D627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4FAF6-6247-E24C-AE4A-C7C30290868E}" type="datetimeFigureOut">
              <a:rPr lang="en-NO" smtClean="0"/>
              <a:t>09/20/2024</a:t>
            </a:fld>
            <a:endParaRPr lang="en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960B31-DFDD-46BC-D0DF-B862AEAC2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BCE697-C684-532C-F190-3CF32A150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9037-C2A9-EC4F-9F18-EC348A4562A3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436412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022D17-9A0F-DE29-F9D2-079B3AF54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4FAF6-6247-E24C-AE4A-C7C30290868E}" type="datetimeFigureOut">
              <a:rPr lang="en-NO" smtClean="0"/>
              <a:t>09/20/2024</a:t>
            </a:fld>
            <a:endParaRPr lang="en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FCBC27-7E4F-CDA1-5B46-D810A79B6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B0C485-9979-4592-6E99-AA8E4EF6A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9037-C2A9-EC4F-9F18-EC348A4562A3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065912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34A46-FF03-6F8F-8567-461C102F3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0E21B-D0BD-3115-05EE-ABCDA7C95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6991C-6C7F-A601-A76A-5FC2C5CE79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90EF13-A588-25D8-56F9-EAD3B562D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4FAF6-6247-E24C-AE4A-C7C30290868E}" type="datetimeFigureOut">
              <a:rPr lang="en-NO" smtClean="0"/>
              <a:t>09/20/2024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5F83BC-8164-6DE5-EC5C-7594204A4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C0B275-E5C1-0FCB-599B-0BF68642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9037-C2A9-EC4F-9F18-EC348A4562A3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974652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95725-BAEF-AFCC-CE8C-FAF43DBF1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678D9C-136D-FE1B-306F-6650F5AAD1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AC57E6-78A1-36A7-D37A-CA2272974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BC03B5-567C-43CA-DFCD-7ECF53358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4FAF6-6247-E24C-AE4A-C7C30290868E}" type="datetimeFigureOut">
              <a:rPr lang="en-NO" smtClean="0"/>
              <a:t>09/20/2024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C6C521-55A0-DD6F-0995-D2F906AB5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24B170-2030-FB50-43E9-878231097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9037-C2A9-EC4F-9F18-EC348A4562A3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788478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117497-0695-0DBE-363F-F507EF734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E13E1D-8CA7-A878-7B03-05D1EDF29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AEF030-27AD-40F3-4ECD-685540A35B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4FAF6-6247-E24C-AE4A-C7C30290868E}" type="datetimeFigureOut">
              <a:rPr lang="en-NO" smtClean="0"/>
              <a:t>09/20/2024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1F52F-C8A0-FCF8-7FFF-04E545D9E4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16575-C11D-97D1-2887-FBBA4A4EE1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F9037-C2A9-EC4F-9F18-EC348A4562A3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878375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11" Type="http://schemas.openxmlformats.org/officeDocument/2006/relationships/image" Target="../media/image30.png"/><Relationship Id="rId5" Type="http://schemas.openxmlformats.org/officeDocument/2006/relationships/image" Target="../media/image24.jp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Picture 10" descr="A group of kids on a football field&#10;&#10;Description automatically generated">
            <a:extLst>
              <a:ext uri="{FF2B5EF4-FFF2-40B4-BE49-F238E27FC236}">
                <a16:creationId xmlns:a16="http://schemas.microsoft.com/office/drawing/2014/main" id="{9204F648-EE5B-8DB7-7616-B3541F4EB7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10953" t="12222" r="6809" b="22578"/>
          <a:stretch/>
        </p:blipFill>
        <p:spPr>
          <a:xfrm>
            <a:off x="0" y="1464960"/>
            <a:ext cx="12192000" cy="4471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1E0E5E3B-938B-6DB8-4CE6-040DEB99FEC4}"/>
              </a:ext>
            </a:extLst>
          </p:cNvPr>
          <p:cNvSpPr/>
          <p:nvPr/>
        </p:nvSpPr>
        <p:spPr>
          <a:xfrm>
            <a:off x="0" y="28481"/>
            <a:ext cx="12191999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nb-NO" sz="4500" b="1" cap="none" spc="0" dirty="0">
                <a:ln/>
                <a:solidFill>
                  <a:schemeClr val="accent4"/>
                </a:solidFill>
                <a:effectLst/>
              </a:rPr>
              <a:t>Tusen takk for bidrag slik at vi kunne gjennomføre </a:t>
            </a:r>
          </a:p>
          <a:p>
            <a:pPr algn="ctr"/>
            <a:r>
              <a:rPr lang="nb-NO" sz="4500" b="1" cap="none" spc="0" dirty="0">
                <a:ln/>
                <a:solidFill>
                  <a:schemeClr val="accent4"/>
                </a:solidFill>
                <a:effectLst/>
              </a:rPr>
              <a:t>aktivitetstilbudet for 8-14 åringer i sommer</a:t>
            </a:r>
          </a:p>
        </p:txBody>
      </p:sp>
      <p:pic>
        <p:nvPicPr>
          <p:cNvPr id="5" name="Bilde 4" descr="Et bilde som inneholder skjermbilde, Font, Grafikk, sort&#10;&#10;Automatisk generert beskrivelse">
            <a:extLst>
              <a:ext uri="{FF2B5EF4-FFF2-40B4-BE49-F238E27FC236}">
                <a16:creationId xmlns:a16="http://schemas.microsoft.com/office/drawing/2014/main" id="{EBCFA263-EA70-5543-5966-98FE2854B5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5163" y="6157891"/>
            <a:ext cx="2059512" cy="504000"/>
          </a:xfrm>
          <a:prstGeom prst="rect">
            <a:avLst/>
          </a:prstGeom>
        </p:spPr>
      </p:pic>
      <p:pic>
        <p:nvPicPr>
          <p:cNvPr id="6" name="Bilde 5" descr="Et bilde som inneholder Font, Grafikk, skjermbilde, logo&#10;&#10;Automatisk generert beskrivelse">
            <a:extLst>
              <a:ext uri="{FF2B5EF4-FFF2-40B4-BE49-F238E27FC236}">
                <a16:creationId xmlns:a16="http://schemas.microsoft.com/office/drawing/2014/main" id="{2FC1CA39-EBBC-9E51-AE2D-E3004F1EE1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589" y="6121891"/>
            <a:ext cx="2475789" cy="576000"/>
          </a:xfrm>
          <a:prstGeom prst="rect">
            <a:avLst/>
          </a:prstGeom>
        </p:spPr>
      </p:pic>
      <p:pic>
        <p:nvPicPr>
          <p:cNvPr id="7" name="Bilde 6" descr="Et bilde som inneholder Grafikk, Font, grafisk design, typografi&#10;&#10;Automatisk generert beskrivelse">
            <a:extLst>
              <a:ext uri="{FF2B5EF4-FFF2-40B4-BE49-F238E27FC236}">
                <a16:creationId xmlns:a16="http://schemas.microsoft.com/office/drawing/2014/main" id="{45285AC2-C125-2246-3EA0-F3CC331188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2736" y="6217992"/>
            <a:ext cx="3935404" cy="396000"/>
          </a:xfrm>
          <a:prstGeom prst="rect">
            <a:avLst/>
          </a:prstGeom>
        </p:spPr>
      </p:pic>
      <p:pic>
        <p:nvPicPr>
          <p:cNvPr id="8" name="Bilde 7" descr="Et bilde som inneholder gul, smiley, clip art, uttrykksikon&#10;&#10;Automatisk generert beskrivelse">
            <a:extLst>
              <a:ext uri="{FF2B5EF4-FFF2-40B4-BE49-F238E27FC236}">
                <a16:creationId xmlns:a16="http://schemas.microsoft.com/office/drawing/2014/main" id="{58855F0B-CF1F-B6B6-8107-1C8CC975B9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24" y="1250669"/>
            <a:ext cx="1800000" cy="18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2640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oup of kids playing football&#10;&#10;Description automatically generated">
            <a:extLst>
              <a:ext uri="{FF2B5EF4-FFF2-40B4-BE49-F238E27FC236}">
                <a16:creationId xmlns:a16="http://schemas.microsoft.com/office/drawing/2014/main" id="{AEB03741-4FD6-0A16-465D-5199645106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382" r="29812" b="-1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5" name="Content Placeholder 4" descr="A group of children sitting around a table drawing&#10;&#10;Description automatically generated">
            <a:extLst>
              <a:ext uri="{FF2B5EF4-FFF2-40B4-BE49-F238E27FC236}">
                <a16:creationId xmlns:a16="http://schemas.microsoft.com/office/drawing/2014/main" id="{994EACAE-1539-5C57-105E-A4E2EE2949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110" r="-2" b="803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Picture 6" descr="A group of girls sitting around a table&#10;&#10;Description automatically generated">
            <a:extLst>
              <a:ext uri="{FF2B5EF4-FFF2-40B4-BE49-F238E27FC236}">
                <a16:creationId xmlns:a16="http://schemas.microsoft.com/office/drawing/2014/main" id="{484DF0F1-504A-0317-AD5E-9ACCE8154A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0362" b="2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969C23-EC91-AA7F-E43B-3409DE801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r>
              <a:rPr lang="en-NO" dirty="0">
                <a:latin typeface="Futura Medium" panose="020B0602020204020303" pitchFamily="34" charset="-79"/>
                <a:cs typeface="Futura Medium" panose="020B0602020204020303" pitchFamily="34" charset="-79"/>
              </a:rPr>
              <a:t>Mini OL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8CAB764-6D31-3997-DF4A-CD00831EF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3488614" cy="43536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Masse </a:t>
            </a:r>
            <a:r>
              <a:rPr lang="en-US" sz="20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variert</a:t>
            </a:r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US" sz="20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aktivitet</a:t>
            </a:r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:</a:t>
            </a:r>
          </a:p>
          <a:p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OL Quiz</a:t>
            </a:r>
          </a:p>
          <a:p>
            <a:r>
              <a:rPr lang="en-US" sz="20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Bygging</a:t>
            </a:r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av </a:t>
            </a:r>
            <a:r>
              <a:rPr lang="en-US" sz="20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fuglekasser</a:t>
            </a:r>
            <a:endParaRPr lang="en-US" sz="2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Rugby &amp; </a:t>
            </a:r>
            <a:r>
              <a:rPr lang="en-US" sz="20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Frisbeegolf</a:t>
            </a:r>
            <a:endParaRPr lang="en-US" sz="2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sz="20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Matlaging</a:t>
            </a:r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: Smoothie/Wraps/</a:t>
            </a:r>
            <a:r>
              <a:rPr lang="en-US" sz="20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Fruktspyd</a:t>
            </a:r>
            <a:endParaRPr lang="en-US" sz="2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sz="20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Beste</a:t>
            </a:r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T-</a:t>
            </a:r>
            <a:r>
              <a:rPr lang="en-US" sz="20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skjorte</a:t>
            </a:r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US" sz="20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konkurranse</a:t>
            </a:r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/</a:t>
            </a:r>
            <a:r>
              <a:rPr lang="en-US" sz="20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fakta</a:t>
            </a:r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om land</a:t>
            </a:r>
          </a:p>
          <a:p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Danse-</a:t>
            </a:r>
            <a:r>
              <a:rPr lang="en-US" sz="20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instruksjon</a:t>
            </a:r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med proof </a:t>
            </a:r>
            <a:r>
              <a:rPr lang="en-US" sz="20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lærere</a:t>
            </a:r>
            <a:endParaRPr lang="en-US" sz="2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Basse-</a:t>
            </a:r>
            <a:r>
              <a:rPr lang="en-US" sz="20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instruksjon</a:t>
            </a:r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med VM </a:t>
            </a:r>
            <a:r>
              <a:rPr lang="en-US" sz="20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vinner</a:t>
            </a:r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US" sz="20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som</a:t>
            </a:r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US" sz="20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instruktør</a:t>
            </a:r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!</a:t>
            </a:r>
          </a:p>
          <a:p>
            <a:pPr marL="0" indent="0">
              <a:buNone/>
            </a:pPr>
            <a:endParaRPr lang="en-US" sz="2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13" name="Picture 12" descr="A group of rings with different colors&#10;&#10;Description automatically generated">
            <a:extLst>
              <a:ext uri="{FF2B5EF4-FFF2-40B4-BE49-F238E27FC236}">
                <a16:creationId xmlns:a16="http://schemas.microsoft.com/office/drawing/2014/main" id="{F9A9A02A-F380-8CB9-EFD7-46D88AC5CB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265" y="9144"/>
            <a:ext cx="1461735" cy="82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49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17C4CAB-AFAF-1B6D-6596-7EE75368F5EB}"/>
              </a:ext>
            </a:extLst>
          </p:cNvPr>
          <p:cNvSpPr txBox="1"/>
          <p:nvPr/>
        </p:nvSpPr>
        <p:spPr>
          <a:xfrm>
            <a:off x="0" y="2403670"/>
            <a:ext cx="8277108" cy="1255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b-NO" sz="2200" dirty="0">
                <a:solidFill>
                  <a:srgbClr val="4359E9"/>
                </a:solidFill>
                <a:effectLst/>
                <a:latin typeface="Futura Medium" panose="020B0602020204020303" pitchFamily="34" charset="-79"/>
                <a:ea typeface="Calibri" panose="020F0502020204030204" pitchFamily="34" charset="0"/>
                <a:cs typeface="Futura Medium" panose="020B0602020204020303" pitchFamily="34" charset="-79"/>
              </a:rPr>
              <a:t>Mestring - </a:t>
            </a:r>
            <a:r>
              <a:rPr lang="nb-NO" sz="2200" dirty="0">
                <a:solidFill>
                  <a:srgbClr val="4359E9"/>
                </a:solidFill>
                <a:latin typeface="Futura Medium" panose="020B0602020204020303" pitchFamily="34" charset="-79"/>
                <a:ea typeface="Calibri" panose="020F0502020204030204" pitchFamily="34" charset="0"/>
                <a:cs typeface="Futura Medium" panose="020B0602020204020303" pitchFamily="34" charset="-79"/>
              </a:rPr>
              <a:t>Bygging – Idrett – Dans – Basse – Nye v</a:t>
            </a:r>
            <a:r>
              <a:rPr lang="nb-NO" sz="2200" dirty="0">
                <a:solidFill>
                  <a:srgbClr val="4359E9"/>
                </a:solidFill>
                <a:effectLst/>
                <a:latin typeface="Futura Medium" panose="020B0602020204020303" pitchFamily="34" charset="-79"/>
                <a:ea typeface="Calibri" panose="020F0502020204030204" pitchFamily="34" charset="0"/>
                <a:cs typeface="Futura Medium" panose="020B0602020204020303" pitchFamily="34" charset="-79"/>
              </a:rPr>
              <a:t>ennskap</a:t>
            </a:r>
            <a:r>
              <a:rPr lang="nb-NO" sz="2200" dirty="0">
                <a:solidFill>
                  <a:srgbClr val="4359E9"/>
                </a:solidFill>
                <a:latin typeface="Futura Medium" panose="020B0602020204020303" pitchFamily="34" charset="-79"/>
                <a:ea typeface="Calibri" panose="020F0502020204030204" pitchFamily="34" charset="0"/>
                <a:cs typeface="Futura Medium" panose="020B0602020204020303" pitchFamily="34" charset="-79"/>
              </a:rPr>
              <a:t> </a:t>
            </a:r>
            <a:br>
              <a:rPr lang="nb-NO" sz="2200" dirty="0">
                <a:solidFill>
                  <a:srgbClr val="4359E9"/>
                </a:solidFill>
                <a:latin typeface="Futura Medium" panose="020B0602020204020303" pitchFamily="34" charset="-79"/>
                <a:ea typeface="Calibri" panose="020F0502020204030204" pitchFamily="34" charset="0"/>
                <a:cs typeface="Futura Medium" panose="020B0602020204020303" pitchFamily="34" charset="-79"/>
              </a:rPr>
            </a:br>
            <a:r>
              <a:rPr lang="nb-NO" sz="2200" dirty="0">
                <a:solidFill>
                  <a:srgbClr val="4359E9"/>
                </a:solidFill>
                <a:latin typeface="Futura Medium" panose="020B0602020204020303" pitchFamily="34" charset="-79"/>
                <a:ea typeface="Calibri" panose="020F0502020204030204" pitchFamily="34" charset="0"/>
                <a:cs typeface="Futura Medium" panose="020B0602020204020303" pitchFamily="34" charset="-79"/>
              </a:rPr>
              <a:t> </a:t>
            </a:r>
            <a:r>
              <a:rPr lang="nb-NO" sz="2200" dirty="0">
                <a:solidFill>
                  <a:srgbClr val="4359E9"/>
                </a:solidFill>
                <a:effectLst/>
                <a:latin typeface="Futura Medium" panose="020B0602020204020303" pitchFamily="34" charset="-79"/>
                <a:ea typeface="Calibri" panose="020F0502020204030204" pitchFamily="34" charset="0"/>
                <a:cs typeface="Futura Medium" panose="020B0602020204020303" pitchFamily="34" charset="-79"/>
              </a:rPr>
              <a:t>Trivsel - Matlaging – Konkurranser &amp; </a:t>
            </a:r>
            <a:r>
              <a:rPr lang="nb-NO" sz="2200" dirty="0" err="1">
                <a:solidFill>
                  <a:srgbClr val="4359E9"/>
                </a:solidFill>
                <a:effectLst/>
                <a:latin typeface="Futura Medium" panose="020B0602020204020303" pitchFamily="34" charset="-79"/>
                <a:ea typeface="Calibri" panose="020F0502020204030204" pitchFamily="34" charset="0"/>
                <a:cs typeface="Futura Medium" panose="020B0602020204020303" pitchFamily="34" charset="-79"/>
              </a:rPr>
              <a:t>teambuilding</a:t>
            </a:r>
            <a:r>
              <a:rPr lang="nb-NO" sz="2200" dirty="0">
                <a:solidFill>
                  <a:srgbClr val="4359E9"/>
                </a:solidFill>
                <a:effectLst/>
                <a:latin typeface="Futura Medium" panose="020B0602020204020303" pitchFamily="34" charset="-79"/>
                <a:ea typeface="Calibri" panose="020F0502020204030204" pitchFamily="34" charset="0"/>
                <a:cs typeface="Futura Medium" panose="020B0602020204020303" pitchFamily="34" charset="-79"/>
              </a:rPr>
              <a:t> mm.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b-NO" sz="2200" dirty="0">
                <a:solidFill>
                  <a:srgbClr val="4359E9"/>
                </a:solidFill>
                <a:latin typeface="Futura Medium" panose="020B0602020204020303" pitchFamily="34" charset="-79"/>
                <a:ea typeface="Calibri" panose="020F0502020204030204" pitchFamily="34" charset="0"/>
                <a:cs typeface="Futura Medium" panose="020B0602020204020303" pitchFamily="34" charset="-79"/>
              </a:rPr>
              <a:t>90 barn deltok og 8 ungdommer fikk sommerjobb!</a:t>
            </a:r>
            <a:endParaRPr lang="en-NO" sz="2200" dirty="0">
              <a:solidFill>
                <a:srgbClr val="4359E9"/>
              </a:solidFill>
              <a:effectLst/>
              <a:latin typeface="Futura Medium" panose="020B0602020204020303" pitchFamily="34" charset="-79"/>
              <a:ea typeface="Calibri" panose="020F0502020204030204" pitchFamily="34" charset="0"/>
              <a:cs typeface="Futura Medium" panose="020B0602020204020303" pitchFamily="34" charset="-79"/>
            </a:endParaRPr>
          </a:p>
        </p:txBody>
      </p:sp>
      <p:pic>
        <p:nvPicPr>
          <p:cNvPr id="7" name="Picture 6" descr="A group of kids standing on a field&#10;&#10;Description automatically generated">
            <a:extLst>
              <a:ext uri="{FF2B5EF4-FFF2-40B4-BE49-F238E27FC236}">
                <a16:creationId xmlns:a16="http://schemas.microsoft.com/office/drawing/2014/main" id="{8DAE306E-C6EE-083C-2A0F-E6B8443457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9209"/>
          <a:stretch/>
        </p:blipFill>
        <p:spPr>
          <a:xfrm rot="5400000">
            <a:off x="6523984" y="1620166"/>
            <a:ext cx="6858000" cy="3641124"/>
          </a:xfrm>
          <a:prstGeom prst="rect">
            <a:avLst/>
          </a:prstGeom>
        </p:spPr>
      </p:pic>
      <p:pic>
        <p:nvPicPr>
          <p:cNvPr id="9" name="Picture 8" descr="A group of kids wearing football jerseys&#10;&#10;Description automatically generated">
            <a:extLst>
              <a:ext uri="{FF2B5EF4-FFF2-40B4-BE49-F238E27FC236}">
                <a16:creationId xmlns:a16="http://schemas.microsoft.com/office/drawing/2014/main" id="{ECA48D61-37BE-290B-AB77-FB2D9BE21C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756"/>
          <a:stretch/>
        </p:blipFill>
        <p:spPr>
          <a:xfrm>
            <a:off x="418454" y="4076054"/>
            <a:ext cx="7048500" cy="2793674"/>
          </a:xfrm>
          <a:prstGeom prst="rect">
            <a:avLst/>
          </a:prstGeom>
        </p:spPr>
      </p:pic>
      <p:pic>
        <p:nvPicPr>
          <p:cNvPr id="8" name="Bilde 7" descr="Et bilde som inneholder gul, smiley, clip art, uttrykksikon&#10;&#10;Automatisk generert beskrivelse">
            <a:extLst>
              <a:ext uri="{FF2B5EF4-FFF2-40B4-BE49-F238E27FC236}">
                <a16:creationId xmlns:a16="http://schemas.microsoft.com/office/drawing/2014/main" id="{034A1644-BE8D-4C5D-4EA1-C8C32388C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6126" y="-220214"/>
            <a:ext cx="2160000" cy="216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6" descr="A yellow sun with blue letters and black text&#10;&#10;Description automatically generated">
            <a:extLst>
              <a:ext uri="{FF2B5EF4-FFF2-40B4-BE49-F238E27FC236}">
                <a16:creationId xmlns:a16="http://schemas.microsoft.com/office/drawing/2014/main" id="{EFD31631-BF5F-B4F6-4F4D-D4D9EAE0ED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069" y="11728"/>
            <a:ext cx="7738971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722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girls sitting around a table&#10;&#10;Description automatically generated">
            <a:extLst>
              <a:ext uri="{FF2B5EF4-FFF2-40B4-BE49-F238E27FC236}">
                <a16:creationId xmlns:a16="http://schemas.microsoft.com/office/drawing/2014/main" id="{E4AC3513-D70A-15FA-69F3-23A8345C00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830" r="9831"/>
          <a:stretch/>
        </p:blipFill>
        <p:spPr>
          <a:xfrm>
            <a:off x="20" y="10"/>
            <a:ext cx="4057849" cy="4605671"/>
          </a:xfrm>
          <a:prstGeom prst="rect">
            <a:avLst/>
          </a:prstGeom>
        </p:spPr>
      </p:pic>
      <p:pic>
        <p:nvPicPr>
          <p:cNvPr id="7" name="Picture 6" descr="A group of kids standing in a circle&#10;&#10;Description automatically generated">
            <a:extLst>
              <a:ext uri="{FF2B5EF4-FFF2-40B4-BE49-F238E27FC236}">
                <a16:creationId xmlns:a16="http://schemas.microsoft.com/office/drawing/2014/main" id="{7E78471F-CDDB-C71E-C527-3B57D15F6D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598" r="2" b="17510"/>
          <a:stretch/>
        </p:blipFill>
        <p:spPr>
          <a:xfrm rot="16200000">
            <a:off x="3783680" y="266726"/>
            <a:ext cx="4605681" cy="407222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4" name="Picture 3" descr="A group of people standing in a circle&#10;&#10;Description automatically generated">
            <a:extLst>
              <a:ext uri="{FF2B5EF4-FFF2-40B4-BE49-F238E27FC236}">
                <a16:creationId xmlns:a16="http://schemas.microsoft.com/office/drawing/2014/main" id="{CCDD2EDD-22E9-CB41-16E7-9105EC93A1A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729" r="24555" b="2"/>
          <a:stretch/>
        </p:blipFill>
        <p:spPr>
          <a:xfrm>
            <a:off x="8121253" y="10"/>
            <a:ext cx="4070747" cy="4605671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8BE462D-E495-3E62-5CC3-9693D1109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554338"/>
            <a:ext cx="12207200" cy="123363"/>
            <a:chOff x="-5025" y="6737718"/>
            <a:chExt cx="12207200" cy="12336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3739F71-965D-62D2-7B27-C5AB2F8BD5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FDCD924-CA02-003A-7AAC-53F9D34EF6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6999FCF-6E60-AA85-6DCF-87608463FB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9526" y="5081590"/>
            <a:ext cx="1318995" cy="1333102"/>
          </a:xfrm>
          <a:prstGeom prst="rect">
            <a:avLst/>
          </a:prstGeo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8D14AFD2-1DD8-1C8C-650D-949AD04129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075" y="5472299"/>
            <a:ext cx="1692000" cy="7200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25EE066-9211-1D8A-601E-E0F62E343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75" y="5033099"/>
            <a:ext cx="1237645" cy="1571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Bilde 11" descr="Et bilde som inneholder design, kube&#10;&#10;Automatisk generert beskrivelse med middels konfidens">
            <a:extLst>
              <a:ext uri="{FF2B5EF4-FFF2-40B4-BE49-F238E27FC236}">
                <a16:creationId xmlns:a16="http://schemas.microsoft.com/office/drawing/2014/main" id="{7B8B1547-2D9C-ABA9-89F7-5E6349A75B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9253"/>
          <a:stretch/>
        </p:blipFill>
        <p:spPr>
          <a:xfrm>
            <a:off x="2617869" y="5250923"/>
            <a:ext cx="1440000" cy="1162752"/>
          </a:xfrm>
          <a:prstGeom prst="rect">
            <a:avLst/>
          </a:prstGeom>
        </p:spPr>
      </p:pic>
      <p:pic>
        <p:nvPicPr>
          <p:cNvPr id="14" name="Google Shape;34;p1" descr="Strindheim IL Håndball">
            <a:extLst>
              <a:ext uri="{FF2B5EF4-FFF2-40B4-BE49-F238E27FC236}">
                <a16:creationId xmlns:a16="http://schemas.microsoft.com/office/drawing/2014/main" id="{ABCD529D-C7CE-5331-2F61-4BF95B36129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339580" y="5033099"/>
            <a:ext cx="1598400" cy="159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4">
            <a:extLst>
              <a:ext uri="{FF2B5EF4-FFF2-40B4-BE49-F238E27FC236}">
                <a16:creationId xmlns:a16="http://schemas.microsoft.com/office/drawing/2014/main" id="{A523FE25-C745-DBE0-8359-265A0F2D8A43}"/>
              </a:ext>
            </a:extLst>
          </p:cNvPr>
          <p:cNvSpPr txBox="1"/>
          <p:nvPr/>
        </p:nvSpPr>
        <p:spPr>
          <a:xfrm>
            <a:off x="-255791" y="6245359"/>
            <a:ext cx="7187319" cy="336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b-NO" sz="1600" dirty="0">
                <a:effectLst/>
                <a:latin typeface="Futura Medium" panose="020B0602020204020303" pitchFamily="34" charset="-79"/>
                <a:ea typeface="Calibri" panose="020F0502020204030204" pitchFamily="34" charset="0"/>
                <a:cs typeface="Futura Medium" panose="020B0602020204020303" pitchFamily="34" charset="-79"/>
              </a:rPr>
              <a:t>GRIP Klatrepark</a:t>
            </a:r>
            <a:endParaRPr lang="en-NO" sz="1600" dirty="0">
              <a:effectLst/>
              <a:latin typeface="Futura Medium" panose="020B0602020204020303" pitchFamily="34" charset="-79"/>
              <a:ea typeface="Calibri" panose="020F0502020204030204" pitchFamily="34" charset="0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86107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kids in hard hats sitting on grass&#10;&#10;Description automatically generated">
            <a:extLst>
              <a:ext uri="{FF2B5EF4-FFF2-40B4-BE49-F238E27FC236}">
                <a16:creationId xmlns:a16="http://schemas.microsoft.com/office/drawing/2014/main" id="{AFAC2A77-0B92-1800-C76E-DC22D7CDF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897" y="4029208"/>
            <a:ext cx="3764834" cy="2823626"/>
          </a:xfrm>
          <a:prstGeom prst="rect">
            <a:avLst/>
          </a:prstGeom>
        </p:spPr>
      </p:pic>
      <p:pic>
        <p:nvPicPr>
          <p:cNvPr id="5" name="Picture 4" descr="A person in a rope park&#10;&#10;Description automatically generated">
            <a:extLst>
              <a:ext uri="{FF2B5EF4-FFF2-40B4-BE49-F238E27FC236}">
                <a16:creationId xmlns:a16="http://schemas.microsoft.com/office/drawing/2014/main" id="{91693ABA-6085-4872-7C8F-313761381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42" y="0"/>
            <a:ext cx="2239999" cy="3960000"/>
          </a:xfrm>
          <a:prstGeom prst="rect">
            <a:avLst/>
          </a:prstGeom>
        </p:spPr>
      </p:pic>
      <p:pic>
        <p:nvPicPr>
          <p:cNvPr id="13" name="Picture 12" descr="A group of girls playing sports&#10;&#10;Description automatically generated">
            <a:extLst>
              <a:ext uri="{FF2B5EF4-FFF2-40B4-BE49-F238E27FC236}">
                <a16:creationId xmlns:a16="http://schemas.microsoft.com/office/drawing/2014/main" id="{EE9BD090-DA8F-E7A7-AF1A-0427C54232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71" t="36875" r="25250" b="37083"/>
          <a:stretch/>
        </p:blipFill>
        <p:spPr>
          <a:xfrm>
            <a:off x="2464362" y="6792"/>
            <a:ext cx="3987617" cy="3015164"/>
          </a:xfrm>
          <a:prstGeom prst="rect">
            <a:avLst/>
          </a:prstGeom>
        </p:spPr>
      </p:pic>
      <p:pic>
        <p:nvPicPr>
          <p:cNvPr id="7" name="Bilde 6" descr="Et bilde som inneholder utendørs, sky, person, grunn&#10;&#10;Automatisk generert beskrivelse">
            <a:extLst>
              <a:ext uri="{FF2B5EF4-FFF2-40B4-BE49-F238E27FC236}">
                <a16:creationId xmlns:a16="http://schemas.microsoft.com/office/drawing/2014/main" id="{E15CD80E-F0F5-B186-F0C5-D9392910C75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6299"/>
          <a:stretch/>
        </p:blipFill>
        <p:spPr>
          <a:xfrm rot="5400000">
            <a:off x="8823701" y="320299"/>
            <a:ext cx="3688597" cy="3048000"/>
          </a:xfrm>
          <a:prstGeom prst="rect">
            <a:avLst/>
          </a:prstGeom>
        </p:spPr>
      </p:pic>
      <p:pic>
        <p:nvPicPr>
          <p:cNvPr id="14" name="Bilde 13" descr="Et bilde som inneholder tekst, tannbørste, veske, sokk&#10;&#10;Automatisk generert beskrivelse">
            <a:extLst>
              <a:ext uri="{FF2B5EF4-FFF2-40B4-BE49-F238E27FC236}">
                <a16:creationId xmlns:a16="http://schemas.microsoft.com/office/drawing/2014/main" id="{A3DC3CC5-15C7-24A8-E829-4B22050D59C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830" r="14794"/>
          <a:stretch/>
        </p:blipFill>
        <p:spPr>
          <a:xfrm rot="5400000">
            <a:off x="6959755" y="4003729"/>
            <a:ext cx="2660542" cy="3048000"/>
          </a:xfrm>
          <a:prstGeom prst="rect">
            <a:avLst/>
          </a:prstGeom>
        </p:spPr>
      </p:pic>
      <p:pic>
        <p:nvPicPr>
          <p:cNvPr id="10" name="Picture 9" descr="A child holding a shirt with a drawing on it&#10;&#10;Description automatically generated">
            <a:extLst>
              <a:ext uri="{FF2B5EF4-FFF2-40B4-BE49-F238E27FC236}">
                <a16:creationId xmlns:a16="http://schemas.microsoft.com/office/drawing/2014/main" id="{0767F73D-81B2-B99B-8C2A-96C9D1E40C2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383"/>
          <a:stretch/>
        </p:blipFill>
        <p:spPr>
          <a:xfrm rot="5400000">
            <a:off x="9794268" y="4488653"/>
            <a:ext cx="2701045" cy="2118654"/>
          </a:xfrm>
          <a:prstGeom prst="rect">
            <a:avLst/>
          </a:prstGeom>
        </p:spPr>
      </p:pic>
      <p:pic>
        <p:nvPicPr>
          <p:cNvPr id="16" name="Bilde 15" descr="Et bilde som inneholder tre, drill, utendørs, leke&#10;&#10;Automatisk generert beskrivelse">
            <a:extLst>
              <a:ext uri="{FF2B5EF4-FFF2-40B4-BE49-F238E27FC236}">
                <a16:creationId xmlns:a16="http://schemas.microsoft.com/office/drawing/2014/main" id="{AE6AD3A1-96A5-B86C-7C8C-A4E731371D4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011"/>
          <a:stretch/>
        </p:blipFill>
        <p:spPr>
          <a:xfrm rot="5400000">
            <a:off x="-143848" y="4554153"/>
            <a:ext cx="2447695" cy="2160000"/>
          </a:xfrm>
          <a:prstGeom prst="rect">
            <a:avLst/>
          </a:prstGeom>
        </p:spPr>
      </p:pic>
      <p:pic>
        <p:nvPicPr>
          <p:cNvPr id="20" name="Bilde 19" descr="Et bilde som inneholder godteri, vannmelon, mat, frukt&#10;&#10;Automatisk generert beskrivelse">
            <a:extLst>
              <a:ext uri="{FF2B5EF4-FFF2-40B4-BE49-F238E27FC236}">
                <a16:creationId xmlns:a16="http://schemas.microsoft.com/office/drawing/2014/main" id="{ACD0EC36-B316-0AC5-166B-8EB5D2DA96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22932" y="2447697"/>
            <a:ext cx="1895475" cy="1771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Bilde 21" descr="Et bilde som inneholder Naturlig mat, mat, landbruksvarer, Supermat&#10;&#10;Automatisk generert beskrivelse">
            <a:extLst>
              <a:ext uri="{FF2B5EF4-FFF2-40B4-BE49-F238E27FC236}">
                <a16:creationId xmlns:a16="http://schemas.microsoft.com/office/drawing/2014/main" id="{14538362-ECFC-A487-9B6C-E1A63C817D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62910" y="118654"/>
            <a:ext cx="2520000" cy="252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Bilde 23" descr="Et bilde som inneholder mat, Hurtigmat, sandwich, Kokkekunst&#10;&#10;Automatisk generert beskrivelse">
            <a:extLst>
              <a:ext uri="{FF2B5EF4-FFF2-40B4-BE49-F238E27FC236}">
                <a16:creationId xmlns:a16="http://schemas.microsoft.com/office/drawing/2014/main" id="{9EC238A8-BE6B-89A9-4DB7-FCBD0ED0762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8182" r="19743" b="13220"/>
          <a:stretch/>
        </p:blipFill>
        <p:spPr>
          <a:xfrm>
            <a:off x="7753071" y="2067513"/>
            <a:ext cx="2704250" cy="216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83000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88</Words>
  <Application>Microsoft Office PowerPoint</Application>
  <PresentationFormat>Widescreen</PresentationFormat>
  <Paragraphs>14</Paragraphs>
  <Slides>5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Futura Medium</vt:lpstr>
      <vt:lpstr>Office Theme</vt:lpstr>
      <vt:lpstr>PowerPoint-presentasjon</vt:lpstr>
      <vt:lpstr>Mini OL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 DOUGLASS</dc:creator>
  <cp:lastModifiedBy>Mona Østgård</cp:lastModifiedBy>
  <cp:revision>2</cp:revision>
  <dcterms:created xsi:type="dcterms:W3CDTF">2024-09-10T14:49:59Z</dcterms:created>
  <dcterms:modified xsi:type="dcterms:W3CDTF">2024-09-20T11:44:36Z</dcterms:modified>
</cp:coreProperties>
</file>