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5" r:id="rId2"/>
    <p:sldMasterId id="2147483695" r:id="rId3"/>
  </p:sldMasterIdLst>
  <p:notesMasterIdLst>
    <p:notesMasterId r:id="rId22"/>
  </p:notesMasterIdLst>
  <p:handoutMasterIdLst>
    <p:handoutMasterId r:id="rId23"/>
  </p:handoutMasterIdLst>
  <p:sldIdLst>
    <p:sldId id="256" r:id="rId4"/>
    <p:sldId id="932" r:id="rId5"/>
    <p:sldId id="922" r:id="rId6"/>
    <p:sldId id="933" r:id="rId7"/>
    <p:sldId id="936" r:id="rId8"/>
    <p:sldId id="938" r:id="rId9"/>
    <p:sldId id="907" r:id="rId10"/>
    <p:sldId id="910" r:id="rId11"/>
    <p:sldId id="733" r:id="rId12"/>
    <p:sldId id="916" r:id="rId13"/>
    <p:sldId id="917" r:id="rId14"/>
    <p:sldId id="930" r:id="rId15"/>
    <p:sldId id="927" r:id="rId16"/>
    <p:sldId id="920" r:id="rId17"/>
    <p:sldId id="929" r:id="rId18"/>
    <p:sldId id="928" r:id="rId19"/>
    <p:sldId id="925" r:id="rId20"/>
    <p:sldId id="926" r:id="rId21"/>
  </p:sldIdLst>
  <p:sldSz cx="9144000" cy="6858000" type="screen4x3"/>
  <p:notesSz cx="6794500" cy="9906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066CC"/>
    <a:srgbClr val="DE7322"/>
    <a:srgbClr val="4D4D4D"/>
    <a:srgbClr val="C9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DB1F2-6013-4B97-BCFA-D07351AAAA0D}" v="63" dt="2024-03-20T10:08:2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7575" autoAdjust="0"/>
  </p:normalViewPr>
  <p:slideViewPr>
    <p:cSldViewPr>
      <p:cViewPr varScale="1">
        <p:scale>
          <a:sx n="39" d="100"/>
          <a:sy n="39" d="100"/>
        </p:scale>
        <p:origin x="12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Østgård" userId="be9557705812e682" providerId="LiveId" clId="{AFBDB1F2-6013-4B97-BCFA-D07351AAAA0D}"/>
    <pc:docChg chg="custSel modSld">
      <pc:chgData name="Mona Østgård" userId="be9557705812e682" providerId="LiveId" clId="{AFBDB1F2-6013-4B97-BCFA-D07351AAAA0D}" dt="2024-03-20T10:08:29.479" v="130" actId="20577"/>
      <pc:docMkLst>
        <pc:docMk/>
      </pc:docMkLst>
      <pc:sldChg chg="modSp mod">
        <pc:chgData name="Mona Østgård" userId="be9557705812e682" providerId="LiveId" clId="{AFBDB1F2-6013-4B97-BCFA-D07351AAAA0D}" dt="2024-03-13T08:17:49.017" v="47" actId="20577"/>
        <pc:sldMkLst>
          <pc:docMk/>
          <pc:sldMk cId="2770575704" sldId="920"/>
        </pc:sldMkLst>
        <pc:spChg chg="mod">
          <ac:chgData name="Mona Østgård" userId="be9557705812e682" providerId="LiveId" clId="{AFBDB1F2-6013-4B97-BCFA-D07351AAAA0D}" dt="2024-03-13T08:17:49.017" v="47" actId="20577"/>
          <ac:spMkLst>
            <pc:docMk/>
            <pc:sldMk cId="2770575704" sldId="920"/>
            <ac:spMk id="31747" creationId="{CB32EE99-1C2D-442F-9757-0691D7A1C1B1}"/>
          </ac:spMkLst>
        </pc:spChg>
      </pc:sldChg>
      <pc:sldChg chg="modSp mod">
        <pc:chgData name="Mona Østgård" userId="be9557705812e682" providerId="LiveId" clId="{AFBDB1F2-6013-4B97-BCFA-D07351AAAA0D}" dt="2024-03-13T08:16:41.870" v="42" actId="20577"/>
        <pc:sldMkLst>
          <pc:docMk/>
          <pc:sldMk cId="2761912439" sldId="922"/>
        </pc:sldMkLst>
        <pc:spChg chg="mod">
          <ac:chgData name="Mona Østgård" userId="be9557705812e682" providerId="LiveId" clId="{AFBDB1F2-6013-4B97-BCFA-D07351AAAA0D}" dt="2024-03-13T08:16:41.870" v="42" actId="20577"/>
          <ac:spMkLst>
            <pc:docMk/>
            <pc:sldMk cId="2761912439" sldId="922"/>
            <ac:spMk id="9219" creationId="{C59F58AD-2ED5-4AE7-ADEB-C7A1C9DC144A}"/>
          </ac:spMkLst>
        </pc:spChg>
      </pc:sldChg>
      <pc:sldChg chg="modSp mod">
        <pc:chgData name="Mona Østgård" userId="be9557705812e682" providerId="LiveId" clId="{AFBDB1F2-6013-4B97-BCFA-D07351AAAA0D}" dt="2024-03-20T10:08:29.479" v="130" actId="20577"/>
        <pc:sldMkLst>
          <pc:docMk/>
          <pc:sldMk cId="4108853884" sldId="928"/>
        </pc:sldMkLst>
        <pc:spChg chg="mod">
          <ac:chgData name="Mona Østgård" userId="be9557705812e682" providerId="LiveId" clId="{AFBDB1F2-6013-4B97-BCFA-D07351AAAA0D}" dt="2024-03-13T08:18:18.309" v="68" actId="20577"/>
          <ac:spMkLst>
            <pc:docMk/>
            <pc:sldMk cId="4108853884" sldId="928"/>
            <ac:spMk id="31746" creationId="{EB8AA954-5E53-422B-873B-BED570B954CB}"/>
          </ac:spMkLst>
        </pc:spChg>
        <pc:graphicFrameChg chg="mod">
          <ac:chgData name="Mona Østgård" userId="be9557705812e682" providerId="LiveId" clId="{AFBDB1F2-6013-4B97-BCFA-D07351AAAA0D}" dt="2024-03-20T10:08:29.479" v="130" actId="20577"/>
          <ac:graphicFrameMkLst>
            <pc:docMk/>
            <pc:sldMk cId="4108853884" sldId="928"/>
            <ac:graphicFrameMk id="3" creationId="{408EE10A-4DD9-4272-B6DA-6AAA477E7E8E}"/>
          </ac:graphicFrameMkLst>
        </pc:graphicFrameChg>
      </pc:sldChg>
      <pc:sldChg chg="modSp mod">
        <pc:chgData name="Mona Østgård" userId="be9557705812e682" providerId="LiveId" clId="{AFBDB1F2-6013-4B97-BCFA-D07351AAAA0D}" dt="2024-03-13T08:18:03.202" v="64" actId="20577"/>
        <pc:sldMkLst>
          <pc:docMk/>
          <pc:sldMk cId="801899041" sldId="929"/>
        </pc:sldMkLst>
        <pc:spChg chg="mod">
          <ac:chgData name="Mona Østgård" userId="be9557705812e682" providerId="LiveId" clId="{AFBDB1F2-6013-4B97-BCFA-D07351AAAA0D}" dt="2024-03-13T08:18:03.202" v="64" actId="20577"/>
          <ac:spMkLst>
            <pc:docMk/>
            <pc:sldMk cId="801899041" sldId="929"/>
            <ac:spMk id="31747" creationId="{CB32EE99-1C2D-442F-9757-0691D7A1C1B1}"/>
          </ac:spMkLst>
        </pc:spChg>
      </pc:sldChg>
      <pc:sldChg chg="modSp">
        <pc:chgData name="Mona Østgård" userId="be9557705812e682" providerId="LiveId" clId="{AFBDB1F2-6013-4B97-BCFA-D07351AAAA0D}" dt="2024-03-14T11:47:48.133" v="103" actId="20577"/>
        <pc:sldMkLst>
          <pc:docMk/>
          <pc:sldMk cId="100387510" sldId="932"/>
        </pc:sldMkLst>
        <pc:graphicFrameChg chg="mod">
          <ac:chgData name="Mona Østgård" userId="be9557705812e682" providerId="LiveId" clId="{AFBDB1F2-6013-4B97-BCFA-D07351AAAA0D}" dt="2024-03-14T11:47:48.133" v="103" actId="20577"/>
          <ac:graphicFrameMkLst>
            <pc:docMk/>
            <pc:sldMk cId="100387510" sldId="932"/>
            <ac:graphicFrameMk id="4" creationId="{78F98F70-4D9D-4417-8A51-3BC3011C2CB4}"/>
          </ac:graphicFrameMkLst>
        </pc:graphicFrameChg>
      </pc:sldChg>
      <pc:sldChg chg="modSp">
        <pc:chgData name="Mona Østgård" userId="be9557705812e682" providerId="LiveId" clId="{AFBDB1F2-6013-4B97-BCFA-D07351AAAA0D}" dt="2024-03-13T08:17:12.744" v="43" actId="20577"/>
        <pc:sldMkLst>
          <pc:docMk/>
          <pc:sldMk cId="3099609717" sldId="938"/>
        </pc:sldMkLst>
        <pc:graphicFrameChg chg="mod">
          <ac:chgData name="Mona Østgård" userId="be9557705812e682" providerId="LiveId" clId="{AFBDB1F2-6013-4B97-BCFA-D07351AAAA0D}" dt="2024-03-13T08:17:12.744" v="43" actId="20577"/>
          <ac:graphicFrameMkLst>
            <pc:docMk/>
            <pc:sldMk cId="3099609717" sldId="938"/>
            <ac:graphicFrameMk id="3" creationId="{00E3502B-39E9-52E2-367E-54984291BF3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0FB37-DB66-4103-9368-CEE0A0C248B3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3CD5B80-8517-4566-9A78-03DBC5D970EF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Strindheim IL</a:t>
          </a:r>
        </a:p>
      </dgm:t>
    </dgm:pt>
    <dgm:pt modelId="{ACBACAAC-8F1E-4B5D-980C-A3A9B60C22D2}" type="parTrans" cxnId="{3BA1B72A-8795-4D58-82B1-BA358D63B4D2}">
      <dgm:prSet/>
      <dgm:spPr/>
      <dgm:t>
        <a:bodyPr/>
        <a:lstStyle/>
        <a:p>
          <a:endParaRPr lang="nb-NO" b="1"/>
        </a:p>
      </dgm:t>
    </dgm:pt>
    <dgm:pt modelId="{352D0A6A-61C4-420B-8EA9-00068DE5C211}" type="sibTrans" cxnId="{3BA1B72A-8795-4D58-82B1-BA358D63B4D2}">
      <dgm:prSet/>
      <dgm:spPr/>
      <dgm:t>
        <a:bodyPr/>
        <a:lstStyle/>
        <a:p>
          <a:endParaRPr lang="nb-NO" b="1"/>
        </a:p>
      </dgm:t>
    </dgm:pt>
    <dgm:pt modelId="{5E87CE55-2F0B-4C4B-8481-DC7B4E4D4455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Fotball </a:t>
          </a:r>
          <a:r>
            <a:rPr lang="nb-NO" sz="1800" b="0" dirty="0" err="1"/>
            <a:t>Yngres</a:t>
          </a:r>
          <a:endParaRPr lang="nb-NO" sz="1800" b="0" dirty="0"/>
        </a:p>
      </dgm:t>
    </dgm:pt>
    <dgm:pt modelId="{D8AD241A-0EC7-4DE9-A08F-7AEA60F87154}" type="parTrans" cxnId="{9676D981-0DD6-43C9-9508-00D4901C3C82}">
      <dgm:prSet/>
      <dgm:spPr/>
      <dgm:t>
        <a:bodyPr/>
        <a:lstStyle/>
        <a:p>
          <a:endParaRPr lang="nb-NO" b="1"/>
        </a:p>
      </dgm:t>
    </dgm:pt>
    <dgm:pt modelId="{DC58DB64-C4ED-449A-BEB7-B9D0EDF246A5}" type="sibTrans" cxnId="{9676D981-0DD6-43C9-9508-00D4901C3C82}">
      <dgm:prSet/>
      <dgm:spPr/>
      <dgm:t>
        <a:bodyPr/>
        <a:lstStyle/>
        <a:p>
          <a:endParaRPr lang="nb-NO" b="1"/>
        </a:p>
      </dgm:t>
    </dgm:pt>
    <dgm:pt modelId="{F70DDE0F-BD09-4C85-9277-7ABEBB21C26A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Håndball</a:t>
          </a:r>
        </a:p>
      </dgm:t>
    </dgm:pt>
    <dgm:pt modelId="{27E7FABA-B857-46BB-848B-611C3E2E16AC}" type="parTrans" cxnId="{2611504F-F401-4944-B334-04A2ECDE835A}">
      <dgm:prSet/>
      <dgm:spPr/>
      <dgm:t>
        <a:bodyPr/>
        <a:lstStyle/>
        <a:p>
          <a:endParaRPr lang="nb-NO" b="1"/>
        </a:p>
      </dgm:t>
    </dgm:pt>
    <dgm:pt modelId="{55D1F86E-3695-497B-9B1F-6CF1CADC75E4}" type="sibTrans" cxnId="{2611504F-F401-4944-B334-04A2ECDE835A}">
      <dgm:prSet/>
      <dgm:spPr/>
      <dgm:t>
        <a:bodyPr/>
        <a:lstStyle/>
        <a:p>
          <a:endParaRPr lang="nb-NO" b="1"/>
        </a:p>
      </dgm:t>
    </dgm:pt>
    <dgm:pt modelId="{71303D98-2B72-469B-A0C5-A8A78468DFD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Ski </a:t>
          </a:r>
        </a:p>
      </dgm:t>
    </dgm:pt>
    <dgm:pt modelId="{8A376A6C-8AB7-4350-A4E0-433AFED0C001}" type="parTrans" cxnId="{8E35C24E-2B7D-4654-81C9-5C24742CB58D}">
      <dgm:prSet/>
      <dgm:spPr/>
      <dgm:t>
        <a:bodyPr/>
        <a:lstStyle/>
        <a:p>
          <a:endParaRPr lang="nb-NO" b="1"/>
        </a:p>
      </dgm:t>
    </dgm:pt>
    <dgm:pt modelId="{66BC0297-AF98-4350-B871-AE980B1CD9A1}" type="sibTrans" cxnId="{8E35C24E-2B7D-4654-81C9-5C24742CB58D}">
      <dgm:prSet/>
      <dgm:spPr/>
      <dgm:t>
        <a:bodyPr/>
        <a:lstStyle/>
        <a:p>
          <a:endParaRPr lang="nb-NO" b="1"/>
        </a:p>
      </dgm:t>
    </dgm:pt>
    <dgm:pt modelId="{65360DB8-A62A-4625-923A-E7553E4E349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Friidrett</a:t>
          </a:r>
        </a:p>
      </dgm:t>
    </dgm:pt>
    <dgm:pt modelId="{A1059E5E-9A58-47E0-A0BD-010AB971D484}" type="parTrans" cxnId="{6E7C2B07-38CD-4D49-80A8-4AFC1716E21D}">
      <dgm:prSet/>
      <dgm:spPr/>
      <dgm:t>
        <a:bodyPr/>
        <a:lstStyle/>
        <a:p>
          <a:endParaRPr lang="nb-NO" b="1"/>
        </a:p>
      </dgm:t>
    </dgm:pt>
    <dgm:pt modelId="{BD6AA9C1-5183-42B5-B40A-8D275A21D8D1}" type="sibTrans" cxnId="{6E7C2B07-38CD-4D49-80A8-4AFC1716E21D}">
      <dgm:prSet/>
      <dgm:spPr/>
      <dgm:t>
        <a:bodyPr/>
        <a:lstStyle/>
        <a:p>
          <a:endParaRPr lang="nb-NO" b="1"/>
        </a:p>
      </dgm:t>
    </dgm:pt>
    <dgm:pt modelId="{B967C5CA-C6DA-4E8A-B47A-D1C61EFC5024}">
      <dgm:prSet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dirty="0"/>
            <a:t>Strindheim Kunstgress as</a:t>
          </a:r>
        </a:p>
      </dgm:t>
    </dgm:pt>
    <dgm:pt modelId="{AD23A95E-4169-48C4-83BB-2FD1D6503120}" type="parTrans" cxnId="{771AFADA-18EE-44D7-9C03-DCC5B0E54F00}">
      <dgm:prSet/>
      <dgm:spPr/>
      <dgm:t>
        <a:bodyPr/>
        <a:lstStyle/>
        <a:p>
          <a:endParaRPr lang="nb-NO"/>
        </a:p>
      </dgm:t>
    </dgm:pt>
    <dgm:pt modelId="{CA185EBC-E26D-4235-9E54-81040725557E}" type="sibTrans" cxnId="{771AFADA-18EE-44D7-9C03-DCC5B0E54F00}">
      <dgm:prSet/>
      <dgm:spPr/>
      <dgm:t>
        <a:bodyPr/>
        <a:lstStyle/>
        <a:p>
          <a:endParaRPr lang="nb-NO"/>
        </a:p>
      </dgm:t>
    </dgm:pt>
    <dgm:pt modelId="{42B38C4E-46FA-4E05-9185-4C65229AC51C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000" b="0"/>
            <a:t>Fotball damer fra 2024 inn i TF</a:t>
          </a:r>
          <a:endParaRPr lang="nb-NO" sz="1000" b="0" dirty="0"/>
        </a:p>
      </dgm:t>
    </dgm:pt>
    <dgm:pt modelId="{7A361AE0-6BA7-45EA-8295-E7979F9C334D}" type="parTrans" cxnId="{DE33C2B9-6ABB-405E-B154-30A816B919BD}">
      <dgm:prSet/>
      <dgm:spPr/>
      <dgm:t>
        <a:bodyPr/>
        <a:lstStyle/>
        <a:p>
          <a:endParaRPr lang="nb-NO"/>
        </a:p>
      </dgm:t>
    </dgm:pt>
    <dgm:pt modelId="{45E25CD9-711F-489A-AC06-77EFF56DCACE}" type="sibTrans" cxnId="{DE33C2B9-6ABB-405E-B154-30A816B919BD}">
      <dgm:prSet/>
      <dgm:spPr/>
      <dgm:t>
        <a:bodyPr/>
        <a:lstStyle/>
        <a:p>
          <a:endParaRPr lang="nb-NO"/>
        </a:p>
      </dgm:t>
    </dgm:pt>
    <dgm:pt modelId="{23B6107B-948F-47D5-A52B-1488BB4EA0A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Dametrim</a:t>
          </a:r>
        </a:p>
      </dgm:t>
    </dgm:pt>
    <dgm:pt modelId="{8A2BC7DE-AF01-4CDF-BA96-9FF10BDB0B27}" type="parTrans" cxnId="{CAFB9D05-E129-4478-853A-39821D65FC2F}">
      <dgm:prSet/>
      <dgm:spPr/>
      <dgm:t>
        <a:bodyPr/>
        <a:lstStyle/>
        <a:p>
          <a:endParaRPr lang="nb-NO"/>
        </a:p>
      </dgm:t>
    </dgm:pt>
    <dgm:pt modelId="{EEA6103C-8B0D-40E8-BB33-2A25F92B7198}" type="sibTrans" cxnId="{CAFB9D05-E129-4478-853A-39821D65FC2F}">
      <dgm:prSet/>
      <dgm:spPr/>
      <dgm:t>
        <a:bodyPr/>
        <a:lstStyle/>
        <a:p>
          <a:endParaRPr lang="nb-NO"/>
        </a:p>
      </dgm:t>
    </dgm:pt>
    <dgm:pt modelId="{96E70411-B71B-49FF-8ACD-7C99513BA4E5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HU håndball</a:t>
          </a:r>
        </a:p>
      </dgm:t>
    </dgm:pt>
    <dgm:pt modelId="{D8C4C5AA-7FB0-4F72-95FF-3C60E126FAFE}" type="parTrans" cxnId="{7F6AEFD5-5D6B-4A38-9028-65DFDA91D842}">
      <dgm:prSet/>
      <dgm:spPr/>
      <dgm:t>
        <a:bodyPr/>
        <a:lstStyle/>
        <a:p>
          <a:endParaRPr lang="nb-NO"/>
        </a:p>
      </dgm:t>
    </dgm:pt>
    <dgm:pt modelId="{04F40000-5572-4DB7-9738-DFEC16F7EFEA}" type="sibTrans" cxnId="{7F6AEFD5-5D6B-4A38-9028-65DFDA91D842}">
      <dgm:prSet/>
      <dgm:spPr/>
      <dgm:t>
        <a:bodyPr/>
        <a:lstStyle/>
        <a:p>
          <a:endParaRPr lang="nb-NO"/>
        </a:p>
      </dgm:t>
    </dgm:pt>
    <dgm:pt modelId="{1D473AA0-8D9D-4287-B077-25BD7342E6C9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 err="1"/>
            <a:t>Allidrett</a:t>
          </a:r>
          <a:endParaRPr lang="nb-NO" sz="1800" b="0" dirty="0"/>
        </a:p>
      </dgm:t>
    </dgm:pt>
    <dgm:pt modelId="{AEF3A878-5440-4227-9164-CC9904A42119}" type="parTrans" cxnId="{1F8D4D1D-BA9B-4D0D-B2D9-0F8E237161D1}">
      <dgm:prSet/>
      <dgm:spPr/>
      <dgm:t>
        <a:bodyPr/>
        <a:lstStyle/>
        <a:p>
          <a:endParaRPr lang="nb-NO"/>
        </a:p>
      </dgm:t>
    </dgm:pt>
    <dgm:pt modelId="{E2C54790-1084-4C02-8E46-78FE827C7C79}" type="sibTrans" cxnId="{1F8D4D1D-BA9B-4D0D-B2D9-0F8E237161D1}">
      <dgm:prSet/>
      <dgm:spPr/>
      <dgm:t>
        <a:bodyPr/>
        <a:lstStyle/>
        <a:p>
          <a:endParaRPr lang="nb-NO"/>
        </a:p>
      </dgm:t>
    </dgm:pt>
    <dgm:pt modelId="{2FB6352A-4DB1-448E-AEB7-05D929CF66A0}" type="pres">
      <dgm:prSet presAssocID="{D7E0FB37-DB66-4103-9368-CEE0A0C248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D71720-F92A-41E0-800B-FAEAEFEC9BD7}" type="pres">
      <dgm:prSet presAssocID="{53CD5B80-8517-4566-9A78-03DBC5D970EF}" presName="hierRoot1" presStyleCnt="0">
        <dgm:presLayoutVars>
          <dgm:hierBranch val="init"/>
        </dgm:presLayoutVars>
      </dgm:prSet>
      <dgm:spPr/>
    </dgm:pt>
    <dgm:pt modelId="{10D82DA6-CD09-41A8-AC79-F608B25C0273}" type="pres">
      <dgm:prSet presAssocID="{53CD5B80-8517-4566-9A78-03DBC5D970EF}" presName="rootComposite1" presStyleCnt="0"/>
      <dgm:spPr/>
    </dgm:pt>
    <dgm:pt modelId="{59CE312A-44AB-460D-9DFD-A35645A5E2F6}" type="pres">
      <dgm:prSet presAssocID="{53CD5B80-8517-4566-9A78-03DBC5D970EF}" presName="rootText1" presStyleLbl="node0" presStyleIdx="0" presStyleCnt="1" custScaleX="225486" custScaleY="186089" custLinFactY="-100000" custLinFactNeighborX="-70522" custLinFactNeighborY="-100463">
        <dgm:presLayoutVars>
          <dgm:chPref val="3"/>
        </dgm:presLayoutVars>
      </dgm:prSet>
      <dgm:spPr/>
    </dgm:pt>
    <dgm:pt modelId="{AFAD656C-707D-4A38-8397-3A293DB63D5F}" type="pres">
      <dgm:prSet presAssocID="{53CD5B80-8517-4566-9A78-03DBC5D970EF}" presName="rootConnector1" presStyleLbl="node1" presStyleIdx="0" presStyleCnt="0"/>
      <dgm:spPr/>
    </dgm:pt>
    <dgm:pt modelId="{79A4AE9D-2681-4323-9572-47D1232C3AA9}" type="pres">
      <dgm:prSet presAssocID="{53CD5B80-8517-4566-9A78-03DBC5D970EF}" presName="hierChild2" presStyleCnt="0"/>
      <dgm:spPr/>
    </dgm:pt>
    <dgm:pt modelId="{4EA78D0B-7914-477D-8DC0-C929B9E89A55}" type="pres">
      <dgm:prSet presAssocID="{D8AD241A-0EC7-4DE9-A08F-7AEA60F87154}" presName="Name37" presStyleLbl="parChTrans1D2" presStyleIdx="0" presStyleCnt="6"/>
      <dgm:spPr/>
    </dgm:pt>
    <dgm:pt modelId="{796187E4-A985-43B3-853C-495C8A0EF225}" type="pres">
      <dgm:prSet presAssocID="{5E87CE55-2F0B-4C4B-8481-DC7B4E4D4455}" presName="hierRoot2" presStyleCnt="0">
        <dgm:presLayoutVars>
          <dgm:hierBranch val="hang"/>
        </dgm:presLayoutVars>
      </dgm:prSet>
      <dgm:spPr/>
    </dgm:pt>
    <dgm:pt modelId="{B6FCC172-EB18-4C1A-975E-133BBE7B1CCF}" type="pres">
      <dgm:prSet presAssocID="{5E87CE55-2F0B-4C4B-8481-DC7B4E4D4455}" presName="rootComposite" presStyleCnt="0"/>
      <dgm:spPr/>
    </dgm:pt>
    <dgm:pt modelId="{683F3037-C088-47F6-8B8E-AE3AD5AA7973}" type="pres">
      <dgm:prSet presAssocID="{5E87CE55-2F0B-4C4B-8481-DC7B4E4D4455}" presName="rootText" presStyleLbl="node2" presStyleIdx="0" presStyleCnt="6" custScaleX="149260" custScaleY="102667" custLinFactY="100000" custLinFactNeighborX="63459" custLinFactNeighborY="107873">
        <dgm:presLayoutVars>
          <dgm:chPref val="3"/>
        </dgm:presLayoutVars>
      </dgm:prSet>
      <dgm:spPr/>
    </dgm:pt>
    <dgm:pt modelId="{38885B2C-0492-4461-8E3A-DDDEB80FACAD}" type="pres">
      <dgm:prSet presAssocID="{5E87CE55-2F0B-4C4B-8481-DC7B4E4D4455}" presName="rootConnector" presStyleLbl="node2" presStyleIdx="0" presStyleCnt="6"/>
      <dgm:spPr/>
    </dgm:pt>
    <dgm:pt modelId="{41BC9232-D64B-45A5-9093-EF62E458C3AB}" type="pres">
      <dgm:prSet presAssocID="{5E87CE55-2F0B-4C4B-8481-DC7B4E4D4455}" presName="hierChild4" presStyleCnt="0"/>
      <dgm:spPr/>
    </dgm:pt>
    <dgm:pt modelId="{1337F966-39C5-4203-B6EA-8D63DA84D911}" type="pres">
      <dgm:prSet presAssocID="{7A361AE0-6BA7-45EA-8295-E7979F9C334D}" presName="Name48" presStyleLbl="parChTrans1D3" presStyleIdx="0" presStyleCnt="3"/>
      <dgm:spPr/>
    </dgm:pt>
    <dgm:pt modelId="{514D395B-BD92-4073-8E89-AEDBFF85EC51}" type="pres">
      <dgm:prSet presAssocID="{42B38C4E-46FA-4E05-9185-4C65229AC51C}" presName="hierRoot2" presStyleCnt="0">
        <dgm:presLayoutVars>
          <dgm:hierBranch val="init"/>
        </dgm:presLayoutVars>
      </dgm:prSet>
      <dgm:spPr/>
    </dgm:pt>
    <dgm:pt modelId="{5B2D2973-427F-4BFC-9F78-43CB530F33CF}" type="pres">
      <dgm:prSet presAssocID="{42B38C4E-46FA-4E05-9185-4C65229AC51C}" presName="rootComposite" presStyleCnt="0"/>
      <dgm:spPr/>
    </dgm:pt>
    <dgm:pt modelId="{A599436A-908B-464F-AED5-DAE6130A06C9}" type="pres">
      <dgm:prSet presAssocID="{42B38C4E-46FA-4E05-9185-4C65229AC51C}" presName="rootText" presStyleLbl="node3" presStyleIdx="0" presStyleCnt="3" custLinFactX="11965" custLinFactY="100000" custLinFactNeighborX="100000" custLinFactNeighborY="113062">
        <dgm:presLayoutVars>
          <dgm:chPref val="3"/>
        </dgm:presLayoutVars>
      </dgm:prSet>
      <dgm:spPr/>
    </dgm:pt>
    <dgm:pt modelId="{8F4C2BE1-170A-4219-8EB8-CD48D07AC30F}" type="pres">
      <dgm:prSet presAssocID="{42B38C4E-46FA-4E05-9185-4C65229AC51C}" presName="rootConnector" presStyleLbl="node3" presStyleIdx="0" presStyleCnt="3"/>
      <dgm:spPr/>
    </dgm:pt>
    <dgm:pt modelId="{06B1EC06-B5DD-4C57-83B7-3246D280A5BD}" type="pres">
      <dgm:prSet presAssocID="{42B38C4E-46FA-4E05-9185-4C65229AC51C}" presName="hierChild4" presStyleCnt="0"/>
      <dgm:spPr/>
    </dgm:pt>
    <dgm:pt modelId="{13BEC914-9480-4EF8-A9F3-8D14AB6E0045}" type="pres">
      <dgm:prSet presAssocID="{42B38C4E-46FA-4E05-9185-4C65229AC51C}" presName="hierChild5" presStyleCnt="0"/>
      <dgm:spPr/>
    </dgm:pt>
    <dgm:pt modelId="{4B4013CD-E553-46D7-BB2B-8DEE53893346}" type="pres">
      <dgm:prSet presAssocID="{5E87CE55-2F0B-4C4B-8481-DC7B4E4D4455}" presName="hierChild5" presStyleCnt="0"/>
      <dgm:spPr/>
    </dgm:pt>
    <dgm:pt modelId="{C7A3E601-C7B9-4923-96EC-2BEBBFF72CD2}" type="pres">
      <dgm:prSet presAssocID="{27E7FABA-B857-46BB-848B-611C3E2E16AC}" presName="Name37" presStyleLbl="parChTrans1D2" presStyleIdx="1" presStyleCnt="6"/>
      <dgm:spPr/>
    </dgm:pt>
    <dgm:pt modelId="{9853B5B2-716F-4F14-B665-B3873E03514D}" type="pres">
      <dgm:prSet presAssocID="{F70DDE0F-BD09-4C85-9277-7ABEBB21C26A}" presName="hierRoot2" presStyleCnt="0">
        <dgm:presLayoutVars>
          <dgm:hierBranch val="hang"/>
        </dgm:presLayoutVars>
      </dgm:prSet>
      <dgm:spPr/>
    </dgm:pt>
    <dgm:pt modelId="{C22D3D78-FF5B-4D44-9659-E3A307FBE5E7}" type="pres">
      <dgm:prSet presAssocID="{F70DDE0F-BD09-4C85-9277-7ABEBB21C26A}" presName="rootComposite" presStyleCnt="0"/>
      <dgm:spPr/>
    </dgm:pt>
    <dgm:pt modelId="{6EDB2F6C-90EB-43C4-A812-F70029F6E6A3}" type="pres">
      <dgm:prSet presAssocID="{F70DDE0F-BD09-4C85-9277-7ABEBB21C26A}" presName="rootText" presStyleLbl="node2" presStyleIdx="1" presStyleCnt="6" custScaleX="109830" custScaleY="106351" custLinFactY="100000" custLinFactNeighborX="48022" custLinFactNeighborY="105861">
        <dgm:presLayoutVars>
          <dgm:chPref val="3"/>
        </dgm:presLayoutVars>
      </dgm:prSet>
      <dgm:spPr/>
    </dgm:pt>
    <dgm:pt modelId="{6C6CACBA-AEA7-461F-93C1-7273235BBDF8}" type="pres">
      <dgm:prSet presAssocID="{F70DDE0F-BD09-4C85-9277-7ABEBB21C26A}" presName="rootConnector" presStyleLbl="node2" presStyleIdx="1" presStyleCnt="6"/>
      <dgm:spPr/>
    </dgm:pt>
    <dgm:pt modelId="{3E7D1921-99B3-4580-BC4E-E62775F2292E}" type="pres">
      <dgm:prSet presAssocID="{F70DDE0F-BD09-4C85-9277-7ABEBB21C26A}" presName="hierChild4" presStyleCnt="0"/>
      <dgm:spPr/>
    </dgm:pt>
    <dgm:pt modelId="{FA20A09B-D4BB-4BF6-88D6-7089BD45E35E}" type="pres">
      <dgm:prSet presAssocID="{D8C4C5AA-7FB0-4F72-95FF-3C60E126FAFE}" presName="Name48" presStyleLbl="parChTrans1D3" presStyleIdx="1" presStyleCnt="3"/>
      <dgm:spPr/>
    </dgm:pt>
    <dgm:pt modelId="{600EDAAA-7B51-441E-AB9F-97E2F0AB3622}" type="pres">
      <dgm:prSet presAssocID="{96E70411-B71B-49FF-8ACD-7C99513BA4E5}" presName="hierRoot2" presStyleCnt="0">
        <dgm:presLayoutVars>
          <dgm:hierBranch val="init"/>
        </dgm:presLayoutVars>
      </dgm:prSet>
      <dgm:spPr/>
    </dgm:pt>
    <dgm:pt modelId="{7225B4C9-5C71-478A-ABC4-3198426071AB}" type="pres">
      <dgm:prSet presAssocID="{96E70411-B71B-49FF-8ACD-7C99513BA4E5}" presName="rootComposite" presStyleCnt="0"/>
      <dgm:spPr/>
    </dgm:pt>
    <dgm:pt modelId="{E7AA6ED9-35CB-448C-88E4-38EC6DA22396}" type="pres">
      <dgm:prSet presAssocID="{96E70411-B71B-49FF-8ACD-7C99513BA4E5}" presName="rootText" presStyleLbl="node3" presStyleIdx="1" presStyleCnt="3" custLinFactX="19384" custLinFactY="100000" custLinFactNeighborX="100000" custLinFactNeighborY="111220">
        <dgm:presLayoutVars>
          <dgm:chPref val="3"/>
        </dgm:presLayoutVars>
      </dgm:prSet>
      <dgm:spPr/>
    </dgm:pt>
    <dgm:pt modelId="{D89EB028-1E18-4D7B-8FBD-7C5F2DC95D39}" type="pres">
      <dgm:prSet presAssocID="{96E70411-B71B-49FF-8ACD-7C99513BA4E5}" presName="rootConnector" presStyleLbl="node3" presStyleIdx="1" presStyleCnt="3"/>
      <dgm:spPr/>
    </dgm:pt>
    <dgm:pt modelId="{9CBCA141-F75F-48D0-BDC3-FFFC714D927C}" type="pres">
      <dgm:prSet presAssocID="{96E70411-B71B-49FF-8ACD-7C99513BA4E5}" presName="hierChild4" presStyleCnt="0"/>
      <dgm:spPr/>
    </dgm:pt>
    <dgm:pt modelId="{9E32FD04-7C0D-48CF-9502-FC46D2F51774}" type="pres">
      <dgm:prSet presAssocID="{96E70411-B71B-49FF-8ACD-7C99513BA4E5}" presName="hierChild5" presStyleCnt="0"/>
      <dgm:spPr/>
    </dgm:pt>
    <dgm:pt modelId="{5C66C623-95A2-4324-B0D9-9726E84E7C02}" type="pres">
      <dgm:prSet presAssocID="{F70DDE0F-BD09-4C85-9277-7ABEBB21C26A}" presName="hierChild5" presStyleCnt="0"/>
      <dgm:spPr/>
    </dgm:pt>
    <dgm:pt modelId="{4A15262C-B87D-435C-8DE8-07908DB23389}" type="pres">
      <dgm:prSet presAssocID="{8A376A6C-8AB7-4350-A4E0-433AFED0C001}" presName="Name37" presStyleLbl="parChTrans1D2" presStyleIdx="2" presStyleCnt="6"/>
      <dgm:spPr/>
    </dgm:pt>
    <dgm:pt modelId="{A7C740C6-3F60-4D5A-9431-444D9136AF74}" type="pres">
      <dgm:prSet presAssocID="{71303D98-2B72-469B-A0C5-A8A78468DFD4}" presName="hierRoot2" presStyleCnt="0">
        <dgm:presLayoutVars>
          <dgm:hierBranch val="hang"/>
        </dgm:presLayoutVars>
      </dgm:prSet>
      <dgm:spPr/>
    </dgm:pt>
    <dgm:pt modelId="{C4D42FC2-8624-422A-A0A4-02699C722745}" type="pres">
      <dgm:prSet presAssocID="{71303D98-2B72-469B-A0C5-A8A78468DFD4}" presName="rootComposite" presStyleCnt="0"/>
      <dgm:spPr/>
    </dgm:pt>
    <dgm:pt modelId="{DE1371AF-F79C-4950-AD02-D5CB7FAAB55F}" type="pres">
      <dgm:prSet presAssocID="{71303D98-2B72-469B-A0C5-A8A78468DFD4}" presName="rootText" presStyleLbl="node2" presStyleIdx="2" presStyleCnt="6" custLinFactY="100000" custLinFactNeighborX="34379" custLinFactNeighborY="115063">
        <dgm:presLayoutVars>
          <dgm:chPref val="3"/>
        </dgm:presLayoutVars>
      </dgm:prSet>
      <dgm:spPr/>
    </dgm:pt>
    <dgm:pt modelId="{5EF8708A-96B3-42BA-A940-84CADEDCA459}" type="pres">
      <dgm:prSet presAssocID="{71303D98-2B72-469B-A0C5-A8A78468DFD4}" presName="rootConnector" presStyleLbl="node2" presStyleIdx="2" presStyleCnt="6"/>
      <dgm:spPr/>
    </dgm:pt>
    <dgm:pt modelId="{DE136074-0E5D-49E9-99B7-C032D9A635F9}" type="pres">
      <dgm:prSet presAssocID="{71303D98-2B72-469B-A0C5-A8A78468DFD4}" presName="hierChild4" presStyleCnt="0"/>
      <dgm:spPr/>
    </dgm:pt>
    <dgm:pt modelId="{8C4F8B75-0C79-4A72-81DF-723A6EDEE9E7}" type="pres">
      <dgm:prSet presAssocID="{71303D98-2B72-469B-A0C5-A8A78468DFD4}" presName="hierChild5" presStyleCnt="0"/>
      <dgm:spPr/>
    </dgm:pt>
    <dgm:pt modelId="{6C1A3F97-C068-4AEF-9A52-9EF8F7072BC0}" type="pres">
      <dgm:prSet presAssocID="{A1059E5E-9A58-47E0-A0BD-010AB971D484}" presName="Name37" presStyleLbl="parChTrans1D2" presStyleIdx="3" presStyleCnt="6"/>
      <dgm:spPr/>
    </dgm:pt>
    <dgm:pt modelId="{F374136C-8369-48AD-AA60-448D07ED9D55}" type="pres">
      <dgm:prSet presAssocID="{65360DB8-A62A-4625-923A-E7553E4E3494}" presName="hierRoot2" presStyleCnt="0">
        <dgm:presLayoutVars>
          <dgm:hierBranch/>
        </dgm:presLayoutVars>
      </dgm:prSet>
      <dgm:spPr/>
    </dgm:pt>
    <dgm:pt modelId="{63C4988F-379F-4B40-8E02-6A36223B6A8B}" type="pres">
      <dgm:prSet presAssocID="{65360DB8-A62A-4625-923A-E7553E4E3494}" presName="rootComposite" presStyleCnt="0"/>
      <dgm:spPr/>
    </dgm:pt>
    <dgm:pt modelId="{2C562D9C-27FA-4FF9-99FF-BD688F90A022}" type="pres">
      <dgm:prSet presAssocID="{65360DB8-A62A-4625-923A-E7553E4E3494}" presName="rootText" presStyleLbl="node2" presStyleIdx="3" presStyleCnt="6" custLinFactY="100000" custLinFactNeighborX="21501" custLinFactNeighborY="115063">
        <dgm:presLayoutVars>
          <dgm:chPref val="3"/>
        </dgm:presLayoutVars>
      </dgm:prSet>
      <dgm:spPr/>
    </dgm:pt>
    <dgm:pt modelId="{CEAB6FEB-FCE4-4445-8E9B-45B4D12FADB4}" type="pres">
      <dgm:prSet presAssocID="{65360DB8-A62A-4625-923A-E7553E4E3494}" presName="rootConnector" presStyleLbl="node2" presStyleIdx="3" presStyleCnt="6"/>
      <dgm:spPr/>
    </dgm:pt>
    <dgm:pt modelId="{12313205-554C-41EA-916E-A4415F287494}" type="pres">
      <dgm:prSet presAssocID="{65360DB8-A62A-4625-923A-E7553E4E3494}" presName="hierChild4" presStyleCnt="0"/>
      <dgm:spPr/>
    </dgm:pt>
    <dgm:pt modelId="{B37F55E2-301F-4C7A-BEC4-D4D4BDBDBD20}" type="pres">
      <dgm:prSet presAssocID="{8A2BC7DE-AF01-4CDF-BA96-9FF10BDB0B27}" presName="Name35" presStyleLbl="parChTrans1D3" presStyleIdx="2" presStyleCnt="3"/>
      <dgm:spPr/>
    </dgm:pt>
    <dgm:pt modelId="{2ECAD0A1-83A6-4438-8075-9E65F5872B1D}" type="pres">
      <dgm:prSet presAssocID="{23B6107B-948F-47D5-A52B-1488BB4EA0A4}" presName="hierRoot2" presStyleCnt="0">
        <dgm:presLayoutVars>
          <dgm:hierBranch val="init"/>
        </dgm:presLayoutVars>
      </dgm:prSet>
      <dgm:spPr/>
    </dgm:pt>
    <dgm:pt modelId="{11EF5782-1772-416B-A4EA-97F402484FDB}" type="pres">
      <dgm:prSet presAssocID="{23B6107B-948F-47D5-A52B-1488BB4EA0A4}" presName="rootComposite" presStyleCnt="0"/>
      <dgm:spPr/>
    </dgm:pt>
    <dgm:pt modelId="{4765255F-2A38-4015-B81A-6E966D6BDA70}" type="pres">
      <dgm:prSet presAssocID="{23B6107B-948F-47D5-A52B-1488BB4EA0A4}" presName="rootText" presStyleLbl="node3" presStyleIdx="2" presStyleCnt="3" custLinFactY="100000" custLinFactNeighborX="53526" custLinFactNeighborY="117571">
        <dgm:presLayoutVars>
          <dgm:chPref val="3"/>
        </dgm:presLayoutVars>
      </dgm:prSet>
      <dgm:spPr/>
    </dgm:pt>
    <dgm:pt modelId="{D72C727F-D7BC-42D5-90E0-D1B48BC75AF1}" type="pres">
      <dgm:prSet presAssocID="{23B6107B-948F-47D5-A52B-1488BB4EA0A4}" presName="rootConnector" presStyleLbl="node3" presStyleIdx="2" presStyleCnt="3"/>
      <dgm:spPr/>
    </dgm:pt>
    <dgm:pt modelId="{C9D3A8C3-A697-4233-AAC7-B854B9E7BBE8}" type="pres">
      <dgm:prSet presAssocID="{23B6107B-948F-47D5-A52B-1488BB4EA0A4}" presName="hierChild4" presStyleCnt="0"/>
      <dgm:spPr/>
    </dgm:pt>
    <dgm:pt modelId="{ADFE1BB4-4F96-4768-9FE1-D6006F373965}" type="pres">
      <dgm:prSet presAssocID="{23B6107B-948F-47D5-A52B-1488BB4EA0A4}" presName="hierChild5" presStyleCnt="0"/>
      <dgm:spPr/>
    </dgm:pt>
    <dgm:pt modelId="{9FC3C428-DC4F-4E6E-860C-BFB837CD72C0}" type="pres">
      <dgm:prSet presAssocID="{65360DB8-A62A-4625-923A-E7553E4E3494}" presName="hierChild5" presStyleCnt="0"/>
      <dgm:spPr/>
    </dgm:pt>
    <dgm:pt modelId="{FA0F4486-4587-4413-A163-5DDB74431FEF}" type="pres">
      <dgm:prSet presAssocID="{AEF3A878-5440-4227-9164-CC9904A42119}" presName="Name37" presStyleLbl="parChTrans1D2" presStyleIdx="4" presStyleCnt="6"/>
      <dgm:spPr/>
    </dgm:pt>
    <dgm:pt modelId="{05D51B5C-484A-46FD-8DA7-F760EAA6A430}" type="pres">
      <dgm:prSet presAssocID="{1D473AA0-8D9D-4287-B077-25BD7342E6C9}" presName="hierRoot2" presStyleCnt="0">
        <dgm:presLayoutVars>
          <dgm:hierBranch val="init"/>
        </dgm:presLayoutVars>
      </dgm:prSet>
      <dgm:spPr/>
    </dgm:pt>
    <dgm:pt modelId="{46EB31AF-74E3-40A6-8CC6-F10BD7258EFD}" type="pres">
      <dgm:prSet presAssocID="{1D473AA0-8D9D-4287-B077-25BD7342E6C9}" presName="rootComposite" presStyleCnt="0"/>
      <dgm:spPr/>
    </dgm:pt>
    <dgm:pt modelId="{D93C0472-1A07-4612-93E7-CECE169957E6}" type="pres">
      <dgm:prSet presAssocID="{1D473AA0-8D9D-4287-B077-25BD7342E6C9}" presName="rootText" presStyleLbl="node2" presStyleIdx="4" presStyleCnt="6" custLinFactY="100000" custLinFactNeighborX="21501" custLinFactNeighborY="115063">
        <dgm:presLayoutVars>
          <dgm:chPref val="3"/>
        </dgm:presLayoutVars>
      </dgm:prSet>
      <dgm:spPr/>
    </dgm:pt>
    <dgm:pt modelId="{3888ACBB-9501-4983-9B6F-EAEF16B09A07}" type="pres">
      <dgm:prSet presAssocID="{1D473AA0-8D9D-4287-B077-25BD7342E6C9}" presName="rootConnector" presStyleLbl="node2" presStyleIdx="4" presStyleCnt="6"/>
      <dgm:spPr/>
    </dgm:pt>
    <dgm:pt modelId="{38BC30AD-C2FC-4C96-BDC9-7415F4EA8D4F}" type="pres">
      <dgm:prSet presAssocID="{1D473AA0-8D9D-4287-B077-25BD7342E6C9}" presName="hierChild4" presStyleCnt="0"/>
      <dgm:spPr/>
    </dgm:pt>
    <dgm:pt modelId="{85B41E7A-4818-47C4-84B4-DE1F5AA6734F}" type="pres">
      <dgm:prSet presAssocID="{1D473AA0-8D9D-4287-B077-25BD7342E6C9}" presName="hierChild5" presStyleCnt="0"/>
      <dgm:spPr/>
    </dgm:pt>
    <dgm:pt modelId="{4A6EC9EE-AD07-4389-9C0B-CEA4DAF1750D}" type="pres">
      <dgm:prSet presAssocID="{AD23A95E-4169-48C4-83BB-2FD1D6503120}" presName="Name37" presStyleLbl="parChTrans1D2" presStyleIdx="5" presStyleCnt="6"/>
      <dgm:spPr/>
    </dgm:pt>
    <dgm:pt modelId="{76F47C7D-CB39-48A1-820D-A341EDE18398}" type="pres">
      <dgm:prSet presAssocID="{B967C5CA-C6DA-4E8A-B47A-D1C61EFC5024}" presName="hierRoot2" presStyleCnt="0">
        <dgm:presLayoutVars>
          <dgm:hierBranch val="init"/>
        </dgm:presLayoutVars>
      </dgm:prSet>
      <dgm:spPr/>
    </dgm:pt>
    <dgm:pt modelId="{BE67CC20-7A0F-4E1B-AC98-5413A561E81B}" type="pres">
      <dgm:prSet presAssocID="{B967C5CA-C6DA-4E8A-B47A-D1C61EFC5024}" presName="rootComposite" presStyleCnt="0"/>
      <dgm:spPr/>
    </dgm:pt>
    <dgm:pt modelId="{403855FD-CA6B-46E5-A4A6-5F37B381F50C}" type="pres">
      <dgm:prSet presAssocID="{B967C5CA-C6DA-4E8A-B47A-D1C61EFC5024}" presName="rootText" presStyleLbl="node2" presStyleIdx="5" presStyleCnt="6" custScaleX="176948" custScaleY="143129" custLinFactX="-265162" custLinFactNeighborX="-300000" custLinFactNeighborY="-86211">
        <dgm:presLayoutVars>
          <dgm:chPref val="3"/>
        </dgm:presLayoutVars>
      </dgm:prSet>
      <dgm:spPr/>
    </dgm:pt>
    <dgm:pt modelId="{BA77B75E-FF56-4E46-A8BC-4635C34A2FEB}" type="pres">
      <dgm:prSet presAssocID="{B967C5CA-C6DA-4E8A-B47A-D1C61EFC5024}" presName="rootConnector" presStyleLbl="node2" presStyleIdx="5" presStyleCnt="6"/>
      <dgm:spPr/>
    </dgm:pt>
    <dgm:pt modelId="{62B4A9DA-FA8C-4A17-A72C-A1346DFD935F}" type="pres">
      <dgm:prSet presAssocID="{B967C5CA-C6DA-4E8A-B47A-D1C61EFC5024}" presName="hierChild4" presStyleCnt="0"/>
      <dgm:spPr/>
    </dgm:pt>
    <dgm:pt modelId="{02D7A37F-FD09-431A-920B-B97ABFB12004}" type="pres">
      <dgm:prSet presAssocID="{B967C5CA-C6DA-4E8A-B47A-D1C61EFC5024}" presName="hierChild5" presStyleCnt="0"/>
      <dgm:spPr/>
    </dgm:pt>
    <dgm:pt modelId="{776DF7A6-E758-4086-B0D2-56438CB4A0AB}" type="pres">
      <dgm:prSet presAssocID="{53CD5B80-8517-4566-9A78-03DBC5D970EF}" presName="hierChild3" presStyleCnt="0"/>
      <dgm:spPr/>
    </dgm:pt>
  </dgm:ptLst>
  <dgm:cxnLst>
    <dgm:cxn modelId="{CBD5C704-5ECB-40B6-A1B9-C03CED3BE5F0}" type="presOf" srcId="{F70DDE0F-BD09-4C85-9277-7ABEBB21C26A}" destId="{6C6CACBA-AEA7-461F-93C1-7273235BBDF8}" srcOrd="1" destOrd="0" presId="urn:microsoft.com/office/officeart/2005/8/layout/orgChart1"/>
    <dgm:cxn modelId="{CAFB9D05-E129-4478-853A-39821D65FC2F}" srcId="{65360DB8-A62A-4625-923A-E7553E4E3494}" destId="{23B6107B-948F-47D5-A52B-1488BB4EA0A4}" srcOrd="0" destOrd="0" parTransId="{8A2BC7DE-AF01-4CDF-BA96-9FF10BDB0B27}" sibTransId="{EEA6103C-8B0D-40E8-BB33-2A25F92B7198}"/>
    <dgm:cxn modelId="{6E7C2B07-38CD-4D49-80A8-4AFC1716E21D}" srcId="{53CD5B80-8517-4566-9A78-03DBC5D970EF}" destId="{65360DB8-A62A-4625-923A-E7553E4E3494}" srcOrd="3" destOrd="0" parTransId="{A1059E5E-9A58-47E0-A0BD-010AB971D484}" sibTransId="{BD6AA9C1-5183-42B5-B40A-8D275A21D8D1}"/>
    <dgm:cxn modelId="{8A883B0D-F013-4B40-ABC2-2B8400D59F43}" type="presOf" srcId="{8A376A6C-8AB7-4350-A4E0-433AFED0C001}" destId="{4A15262C-B87D-435C-8DE8-07908DB23389}" srcOrd="0" destOrd="0" presId="urn:microsoft.com/office/officeart/2005/8/layout/orgChart1"/>
    <dgm:cxn modelId="{F23DB70E-A27A-4518-8CF8-BBC6F582639D}" type="presOf" srcId="{27E7FABA-B857-46BB-848B-611C3E2E16AC}" destId="{C7A3E601-C7B9-4923-96EC-2BEBBFF72CD2}" srcOrd="0" destOrd="0" presId="urn:microsoft.com/office/officeart/2005/8/layout/orgChart1"/>
    <dgm:cxn modelId="{1F8D4D1D-BA9B-4D0D-B2D9-0F8E237161D1}" srcId="{53CD5B80-8517-4566-9A78-03DBC5D970EF}" destId="{1D473AA0-8D9D-4287-B077-25BD7342E6C9}" srcOrd="4" destOrd="0" parTransId="{AEF3A878-5440-4227-9164-CC9904A42119}" sibTransId="{E2C54790-1084-4C02-8E46-78FE827C7C79}"/>
    <dgm:cxn modelId="{FA30561D-F7FE-4F30-9EE2-C90D3381DAF1}" type="presOf" srcId="{AEF3A878-5440-4227-9164-CC9904A42119}" destId="{FA0F4486-4587-4413-A163-5DDB74431FEF}" srcOrd="0" destOrd="0" presId="urn:microsoft.com/office/officeart/2005/8/layout/orgChart1"/>
    <dgm:cxn modelId="{3BA1B72A-8795-4D58-82B1-BA358D63B4D2}" srcId="{D7E0FB37-DB66-4103-9368-CEE0A0C248B3}" destId="{53CD5B80-8517-4566-9A78-03DBC5D970EF}" srcOrd="0" destOrd="0" parTransId="{ACBACAAC-8F1E-4B5D-980C-A3A9B60C22D2}" sibTransId="{352D0A6A-61C4-420B-8EA9-00068DE5C211}"/>
    <dgm:cxn modelId="{A8DB732D-A63F-4DA0-906E-7036FAA1F848}" type="presOf" srcId="{B967C5CA-C6DA-4E8A-B47A-D1C61EFC5024}" destId="{BA77B75E-FF56-4E46-A8BC-4635C34A2FEB}" srcOrd="1" destOrd="0" presId="urn:microsoft.com/office/officeart/2005/8/layout/orgChart1"/>
    <dgm:cxn modelId="{DD4E4C2E-A5DB-43C9-A89A-53471EDEFC92}" type="presOf" srcId="{B967C5CA-C6DA-4E8A-B47A-D1C61EFC5024}" destId="{403855FD-CA6B-46E5-A4A6-5F37B381F50C}" srcOrd="0" destOrd="0" presId="urn:microsoft.com/office/officeart/2005/8/layout/orgChart1"/>
    <dgm:cxn modelId="{5D4AEB3A-5BFC-4A5D-BBA9-DF530D14335D}" type="presOf" srcId="{71303D98-2B72-469B-A0C5-A8A78468DFD4}" destId="{DE1371AF-F79C-4950-AD02-D5CB7FAAB55F}" srcOrd="0" destOrd="0" presId="urn:microsoft.com/office/officeart/2005/8/layout/orgChart1"/>
    <dgm:cxn modelId="{A607E25D-AA49-4690-BD93-980B049610A0}" type="presOf" srcId="{5E87CE55-2F0B-4C4B-8481-DC7B4E4D4455}" destId="{683F3037-C088-47F6-8B8E-AE3AD5AA7973}" srcOrd="0" destOrd="0" presId="urn:microsoft.com/office/officeart/2005/8/layout/orgChart1"/>
    <dgm:cxn modelId="{765DEE66-E417-427E-B001-2B454188D072}" type="presOf" srcId="{D7E0FB37-DB66-4103-9368-CEE0A0C248B3}" destId="{2FB6352A-4DB1-448E-AEB7-05D929CF66A0}" srcOrd="0" destOrd="0" presId="urn:microsoft.com/office/officeart/2005/8/layout/orgChart1"/>
    <dgm:cxn modelId="{8E35C24E-2B7D-4654-81C9-5C24742CB58D}" srcId="{53CD5B80-8517-4566-9A78-03DBC5D970EF}" destId="{71303D98-2B72-469B-A0C5-A8A78468DFD4}" srcOrd="2" destOrd="0" parTransId="{8A376A6C-8AB7-4350-A4E0-433AFED0C001}" sibTransId="{66BC0297-AF98-4350-B871-AE980B1CD9A1}"/>
    <dgm:cxn modelId="{2611504F-F401-4944-B334-04A2ECDE835A}" srcId="{53CD5B80-8517-4566-9A78-03DBC5D970EF}" destId="{F70DDE0F-BD09-4C85-9277-7ABEBB21C26A}" srcOrd="1" destOrd="0" parTransId="{27E7FABA-B857-46BB-848B-611C3E2E16AC}" sibTransId="{55D1F86E-3695-497B-9B1F-6CF1CADC75E4}"/>
    <dgm:cxn modelId="{0EF17552-8AF8-41EF-B9E5-0941467A4141}" type="presOf" srcId="{53CD5B80-8517-4566-9A78-03DBC5D970EF}" destId="{AFAD656C-707D-4A38-8397-3A293DB63D5F}" srcOrd="1" destOrd="0" presId="urn:microsoft.com/office/officeart/2005/8/layout/orgChart1"/>
    <dgm:cxn modelId="{C2B24774-71C2-49B6-A232-49DC3C07965C}" type="presOf" srcId="{8A2BC7DE-AF01-4CDF-BA96-9FF10BDB0B27}" destId="{B37F55E2-301F-4C7A-BEC4-D4D4BDBDBD20}" srcOrd="0" destOrd="0" presId="urn:microsoft.com/office/officeart/2005/8/layout/orgChart1"/>
    <dgm:cxn modelId="{22E0C877-1D68-4C19-A3E4-B62B20D41320}" type="presOf" srcId="{A1059E5E-9A58-47E0-A0BD-010AB971D484}" destId="{6C1A3F97-C068-4AEF-9A52-9EF8F7072BC0}" srcOrd="0" destOrd="0" presId="urn:microsoft.com/office/officeart/2005/8/layout/orgChart1"/>
    <dgm:cxn modelId="{1CA91F79-B38C-49C2-8C7F-C8A8CCE6C248}" type="presOf" srcId="{5E87CE55-2F0B-4C4B-8481-DC7B4E4D4455}" destId="{38885B2C-0492-4461-8E3A-DDDEB80FACAD}" srcOrd="1" destOrd="0" presId="urn:microsoft.com/office/officeart/2005/8/layout/orgChart1"/>
    <dgm:cxn modelId="{15987059-FA84-4080-A5FF-9C8BE88E02E4}" type="presOf" srcId="{53CD5B80-8517-4566-9A78-03DBC5D970EF}" destId="{59CE312A-44AB-460D-9DFD-A35645A5E2F6}" srcOrd="0" destOrd="0" presId="urn:microsoft.com/office/officeart/2005/8/layout/orgChart1"/>
    <dgm:cxn modelId="{9676D981-0DD6-43C9-9508-00D4901C3C82}" srcId="{53CD5B80-8517-4566-9A78-03DBC5D970EF}" destId="{5E87CE55-2F0B-4C4B-8481-DC7B4E4D4455}" srcOrd="0" destOrd="0" parTransId="{D8AD241A-0EC7-4DE9-A08F-7AEA60F87154}" sibTransId="{DC58DB64-C4ED-449A-BEB7-B9D0EDF246A5}"/>
    <dgm:cxn modelId="{AAFC338F-CFF7-482E-9EAF-411234F8A77A}" type="presOf" srcId="{71303D98-2B72-469B-A0C5-A8A78468DFD4}" destId="{5EF8708A-96B3-42BA-A940-84CADEDCA459}" srcOrd="1" destOrd="0" presId="urn:microsoft.com/office/officeart/2005/8/layout/orgChart1"/>
    <dgm:cxn modelId="{E3960D92-6BBA-493B-992D-D5479B30795B}" type="presOf" srcId="{AD23A95E-4169-48C4-83BB-2FD1D6503120}" destId="{4A6EC9EE-AD07-4389-9C0B-CEA4DAF1750D}" srcOrd="0" destOrd="0" presId="urn:microsoft.com/office/officeart/2005/8/layout/orgChart1"/>
    <dgm:cxn modelId="{032C3E92-F8DA-48D0-8327-52534FA3EEAB}" type="presOf" srcId="{1D473AA0-8D9D-4287-B077-25BD7342E6C9}" destId="{3888ACBB-9501-4983-9B6F-EAEF16B09A07}" srcOrd="1" destOrd="0" presId="urn:microsoft.com/office/officeart/2005/8/layout/orgChart1"/>
    <dgm:cxn modelId="{86960394-9E8F-4134-AE55-5E652B45D5E1}" type="presOf" srcId="{42B38C4E-46FA-4E05-9185-4C65229AC51C}" destId="{A599436A-908B-464F-AED5-DAE6130A06C9}" srcOrd="0" destOrd="0" presId="urn:microsoft.com/office/officeart/2005/8/layout/orgChart1"/>
    <dgm:cxn modelId="{C3639899-622A-4A84-9556-0F7E8FDB830B}" type="presOf" srcId="{7A361AE0-6BA7-45EA-8295-E7979F9C334D}" destId="{1337F966-39C5-4203-B6EA-8D63DA84D911}" srcOrd="0" destOrd="0" presId="urn:microsoft.com/office/officeart/2005/8/layout/orgChart1"/>
    <dgm:cxn modelId="{104FB39F-A843-401D-AAB9-4062F68FE463}" type="presOf" srcId="{F70DDE0F-BD09-4C85-9277-7ABEBB21C26A}" destId="{6EDB2F6C-90EB-43C4-A812-F70029F6E6A3}" srcOrd="0" destOrd="0" presId="urn:microsoft.com/office/officeart/2005/8/layout/orgChart1"/>
    <dgm:cxn modelId="{A7ABC39F-1BD6-4C50-9304-228329C743DE}" type="presOf" srcId="{96E70411-B71B-49FF-8ACD-7C99513BA4E5}" destId="{D89EB028-1E18-4D7B-8FBD-7C5F2DC95D39}" srcOrd="1" destOrd="0" presId="urn:microsoft.com/office/officeart/2005/8/layout/orgChart1"/>
    <dgm:cxn modelId="{C3AC1AA1-A404-47CA-BC24-05B4BCB365FB}" type="presOf" srcId="{42B38C4E-46FA-4E05-9185-4C65229AC51C}" destId="{8F4C2BE1-170A-4219-8EB8-CD48D07AC30F}" srcOrd="1" destOrd="0" presId="urn:microsoft.com/office/officeart/2005/8/layout/orgChart1"/>
    <dgm:cxn modelId="{FA5C99AC-C811-4CA1-A82A-665EAE0F45DA}" type="presOf" srcId="{65360DB8-A62A-4625-923A-E7553E4E3494}" destId="{CEAB6FEB-FCE4-4445-8E9B-45B4D12FADB4}" srcOrd="1" destOrd="0" presId="urn:microsoft.com/office/officeart/2005/8/layout/orgChart1"/>
    <dgm:cxn modelId="{71E26BB5-BCE9-44B6-A8C9-23AAF57D4788}" type="presOf" srcId="{1D473AA0-8D9D-4287-B077-25BD7342E6C9}" destId="{D93C0472-1A07-4612-93E7-CECE169957E6}" srcOrd="0" destOrd="0" presId="urn:microsoft.com/office/officeart/2005/8/layout/orgChart1"/>
    <dgm:cxn modelId="{DE33C2B9-6ABB-405E-B154-30A816B919BD}" srcId="{5E87CE55-2F0B-4C4B-8481-DC7B4E4D4455}" destId="{42B38C4E-46FA-4E05-9185-4C65229AC51C}" srcOrd="0" destOrd="0" parTransId="{7A361AE0-6BA7-45EA-8295-E7979F9C334D}" sibTransId="{45E25CD9-711F-489A-AC06-77EFF56DCACE}"/>
    <dgm:cxn modelId="{29A397BA-8C9D-457B-92D3-2ABC58F90B5B}" type="presOf" srcId="{23B6107B-948F-47D5-A52B-1488BB4EA0A4}" destId="{4765255F-2A38-4015-B81A-6E966D6BDA70}" srcOrd="0" destOrd="0" presId="urn:microsoft.com/office/officeart/2005/8/layout/orgChart1"/>
    <dgm:cxn modelId="{32DD7BBF-A3E8-4C39-BE93-76106A4A6195}" type="presOf" srcId="{23B6107B-948F-47D5-A52B-1488BB4EA0A4}" destId="{D72C727F-D7BC-42D5-90E0-D1B48BC75AF1}" srcOrd="1" destOrd="0" presId="urn:microsoft.com/office/officeart/2005/8/layout/orgChart1"/>
    <dgm:cxn modelId="{6D2586C7-800A-4C80-8EF3-38E12976CBC3}" type="presOf" srcId="{D8AD241A-0EC7-4DE9-A08F-7AEA60F87154}" destId="{4EA78D0B-7914-477D-8DC0-C929B9E89A55}" srcOrd="0" destOrd="0" presId="urn:microsoft.com/office/officeart/2005/8/layout/orgChart1"/>
    <dgm:cxn modelId="{30C041C8-6A35-4CD9-833E-EFC6B1B3AB1E}" type="presOf" srcId="{65360DB8-A62A-4625-923A-E7553E4E3494}" destId="{2C562D9C-27FA-4FF9-99FF-BD688F90A022}" srcOrd="0" destOrd="0" presId="urn:microsoft.com/office/officeart/2005/8/layout/orgChart1"/>
    <dgm:cxn modelId="{B40B87C9-E033-4F4A-B61E-D36A203DA2CE}" type="presOf" srcId="{D8C4C5AA-7FB0-4F72-95FF-3C60E126FAFE}" destId="{FA20A09B-D4BB-4BF6-88D6-7089BD45E35E}" srcOrd="0" destOrd="0" presId="urn:microsoft.com/office/officeart/2005/8/layout/orgChart1"/>
    <dgm:cxn modelId="{7F6AEFD5-5D6B-4A38-9028-65DFDA91D842}" srcId="{F70DDE0F-BD09-4C85-9277-7ABEBB21C26A}" destId="{96E70411-B71B-49FF-8ACD-7C99513BA4E5}" srcOrd="0" destOrd="0" parTransId="{D8C4C5AA-7FB0-4F72-95FF-3C60E126FAFE}" sibTransId="{04F40000-5572-4DB7-9738-DFEC16F7EFEA}"/>
    <dgm:cxn modelId="{771AFADA-18EE-44D7-9C03-DCC5B0E54F00}" srcId="{53CD5B80-8517-4566-9A78-03DBC5D970EF}" destId="{B967C5CA-C6DA-4E8A-B47A-D1C61EFC5024}" srcOrd="5" destOrd="0" parTransId="{AD23A95E-4169-48C4-83BB-2FD1D6503120}" sibTransId="{CA185EBC-E26D-4235-9E54-81040725557E}"/>
    <dgm:cxn modelId="{9039E8FC-E628-41C8-8D6D-32BB18EBF426}" type="presOf" srcId="{96E70411-B71B-49FF-8ACD-7C99513BA4E5}" destId="{E7AA6ED9-35CB-448C-88E4-38EC6DA22396}" srcOrd="0" destOrd="0" presId="urn:microsoft.com/office/officeart/2005/8/layout/orgChart1"/>
    <dgm:cxn modelId="{05C335A9-EE80-4E1B-A5A7-B61763CC0BCA}" type="presParOf" srcId="{2FB6352A-4DB1-448E-AEB7-05D929CF66A0}" destId="{93D71720-F92A-41E0-800B-FAEAEFEC9BD7}" srcOrd="0" destOrd="0" presId="urn:microsoft.com/office/officeart/2005/8/layout/orgChart1"/>
    <dgm:cxn modelId="{D0EEA877-CABA-40DE-A384-C35860ABEDC7}" type="presParOf" srcId="{93D71720-F92A-41E0-800B-FAEAEFEC9BD7}" destId="{10D82DA6-CD09-41A8-AC79-F608B25C0273}" srcOrd="0" destOrd="0" presId="urn:microsoft.com/office/officeart/2005/8/layout/orgChart1"/>
    <dgm:cxn modelId="{094F340F-0835-4752-B18A-7DFC203308AF}" type="presParOf" srcId="{10D82DA6-CD09-41A8-AC79-F608B25C0273}" destId="{59CE312A-44AB-460D-9DFD-A35645A5E2F6}" srcOrd="0" destOrd="0" presId="urn:microsoft.com/office/officeart/2005/8/layout/orgChart1"/>
    <dgm:cxn modelId="{811D23E1-EA71-487E-A120-6E9098664234}" type="presParOf" srcId="{10D82DA6-CD09-41A8-AC79-F608B25C0273}" destId="{AFAD656C-707D-4A38-8397-3A293DB63D5F}" srcOrd="1" destOrd="0" presId="urn:microsoft.com/office/officeart/2005/8/layout/orgChart1"/>
    <dgm:cxn modelId="{336A1E91-25AE-4450-A581-901B1FAE93A5}" type="presParOf" srcId="{93D71720-F92A-41E0-800B-FAEAEFEC9BD7}" destId="{79A4AE9D-2681-4323-9572-47D1232C3AA9}" srcOrd="1" destOrd="0" presId="urn:microsoft.com/office/officeart/2005/8/layout/orgChart1"/>
    <dgm:cxn modelId="{EC41843F-11C2-46D0-ABD7-C657C5EA9EBD}" type="presParOf" srcId="{79A4AE9D-2681-4323-9572-47D1232C3AA9}" destId="{4EA78D0B-7914-477D-8DC0-C929B9E89A55}" srcOrd="0" destOrd="0" presId="urn:microsoft.com/office/officeart/2005/8/layout/orgChart1"/>
    <dgm:cxn modelId="{9142F82B-9E3C-4378-A266-8B8D06D8BAB1}" type="presParOf" srcId="{79A4AE9D-2681-4323-9572-47D1232C3AA9}" destId="{796187E4-A985-43B3-853C-495C8A0EF225}" srcOrd="1" destOrd="0" presId="urn:microsoft.com/office/officeart/2005/8/layout/orgChart1"/>
    <dgm:cxn modelId="{DF509D3E-5955-4BCD-8C7D-5A7821D5151D}" type="presParOf" srcId="{796187E4-A985-43B3-853C-495C8A0EF225}" destId="{B6FCC172-EB18-4C1A-975E-133BBE7B1CCF}" srcOrd="0" destOrd="0" presId="urn:microsoft.com/office/officeart/2005/8/layout/orgChart1"/>
    <dgm:cxn modelId="{4250C389-EF26-4293-BD45-5F6BC65BB0B8}" type="presParOf" srcId="{B6FCC172-EB18-4C1A-975E-133BBE7B1CCF}" destId="{683F3037-C088-47F6-8B8E-AE3AD5AA7973}" srcOrd="0" destOrd="0" presId="urn:microsoft.com/office/officeart/2005/8/layout/orgChart1"/>
    <dgm:cxn modelId="{ECAA16BA-4113-4A50-BA94-17F076E9353B}" type="presParOf" srcId="{B6FCC172-EB18-4C1A-975E-133BBE7B1CCF}" destId="{38885B2C-0492-4461-8E3A-DDDEB80FACAD}" srcOrd="1" destOrd="0" presId="urn:microsoft.com/office/officeart/2005/8/layout/orgChart1"/>
    <dgm:cxn modelId="{70DF77AC-D258-439A-A4CE-00CF699B4622}" type="presParOf" srcId="{796187E4-A985-43B3-853C-495C8A0EF225}" destId="{41BC9232-D64B-45A5-9093-EF62E458C3AB}" srcOrd="1" destOrd="0" presId="urn:microsoft.com/office/officeart/2005/8/layout/orgChart1"/>
    <dgm:cxn modelId="{7F43192B-299F-4D5E-A4C7-648B257CBEC6}" type="presParOf" srcId="{41BC9232-D64B-45A5-9093-EF62E458C3AB}" destId="{1337F966-39C5-4203-B6EA-8D63DA84D911}" srcOrd="0" destOrd="0" presId="urn:microsoft.com/office/officeart/2005/8/layout/orgChart1"/>
    <dgm:cxn modelId="{710A3442-384B-4997-AA59-514237A17115}" type="presParOf" srcId="{41BC9232-D64B-45A5-9093-EF62E458C3AB}" destId="{514D395B-BD92-4073-8E89-AEDBFF85EC51}" srcOrd="1" destOrd="0" presId="urn:microsoft.com/office/officeart/2005/8/layout/orgChart1"/>
    <dgm:cxn modelId="{95168E89-CFD5-4E32-A11B-AF5B2BD2241E}" type="presParOf" srcId="{514D395B-BD92-4073-8E89-AEDBFF85EC51}" destId="{5B2D2973-427F-4BFC-9F78-43CB530F33CF}" srcOrd="0" destOrd="0" presId="urn:microsoft.com/office/officeart/2005/8/layout/orgChart1"/>
    <dgm:cxn modelId="{B7112A08-CA5A-4D44-B558-B25C68A8BB8B}" type="presParOf" srcId="{5B2D2973-427F-4BFC-9F78-43CB530F33CF}" destId="{A599436A-908B-464F-AED5-DAE6130A06C9}" srcOrd="0" destOrd="0" presId="urn:microsoft.com/office/officeart/2005/8/layout/orgChart1"/>
    <dgm:cxn modelId="{AB6CE34D-0290-4030-8642-C848441BAC85}" type="presParOf" srcId="{5B2D2973-427F-4BFC-9F78-43CB530F33CF}" destId="{8F4C2BE1-170A-4219-8EB8-CD48D07AC30F}" srcOrd="1" destOrd="0" presId="urn:microsoft.com/office/officeart/2005/8/layout/orgChart1"/>
    <dgm:cxn modelId="{329F8727-90A5-45C4-B85F-374752E0382C}" type="presParOf" srcId="{514D395B-BD92-4073-8E89-AEDBFF85EC51}" destId="{06B1EC06-B5DD-4C57-83B7-3246D280A5BD}" srcOrd="1" destOrd="0" presId="urn:microsoft.com/office/officeart/2005/8/layout/orgChart1"/>
    <dgm:cxn modelId="{A95D9574-81CA-4305-8936-3A3A3B101E6D}" type="presParOf" srcId="{514D395B-BD92-4073-8E89-AEDBFF85EC51}" destId="{13BEC914-9480-4EF8-A9F3-8D14AB6E0045}" srcOrd="2" destOrd="0" presId="urn:microsoft.com/office/officeart/2005/8/layout/orgChart1"/>
    <dgm:cxn modelId="{1AC8C6BB-3349-4209-8C09-34C292F24FEC}" type="presParOf" srcId="{796187E4-A985-43B3-853C-495C8A0EF225}" destId="{4B4013CD-E553-46D7-BB2B-8DEE53893346}" srcOrd="2" destOrd="0" presId="urn:microsoft.com/office/officeart/2005/8/layout/orgChart1"/>
    <dgm:cxn modelId="{EBB247AE-29EC-4C7C-AC1E-3FA4F76A60D4}" type="presParOf" srcId="{79A4AE9D-2681-4323-9572-47D1232C3AA9}" destId="{C7A3E601-C7B9-4923-96EC-2BEBBFF72CD2}" srcOrd="2" destOrd="0" presId="urn:microsoft.com/office/officeart/2005/8/layout/orgChart1"/>
    <dgm:cxn modelId="{9FA9E37D-3EBE-465E-A0E2-F92BD175F990}" type="presParOf" srcId="{79A4AE9D-2681-4323-9572-47D1232C3AA9}" destId="{9853B5B2-716F-4F14-B665-B3873E03514D}" srcOrd="3" destOrd="0" presId="urn:microsoft.com/office/officeart/2005/8/layout/orgChart1"/>
    <dgm:cxn modelId="{1C057F91-58FB-460F-8D1F-28E73E721A3E}" type="presParOf" srcId="{9853B5B2-716F-4F14-B665-B3873E03514D}" destId="{C22D3D78-FF5B-4D44-9659-E3A307FBE5E7}" srcOrd="0" destOrd="0" presId="urn:microsoft.com/office/officeart/2005/8/layout/orgChart1"/>
    <dgm:cxn modelId="{B788D17A-B999-4448-87DB-9EBFAA87EB1D}" type="presParOf" srcId="{C22D3D78-FF5B-4D44-9659-E3A307FBE5E7}" destId="{6EDB2F6C-90EB-43C4-A812-F70029F6E6A3}" srcOrd="0" destOrd="0" presId="urn:microsoft.com/office/officeart/2005/8/layout/orgChart1"/>
    <dgm:cxn modelId="{449F004D-8733-405B-877C-A33E5B087006}" type="presParOf" srcId="{C22D3D78-FF5B-4D44-9659-E3A307FBE5E7}" destId="{6C6CACBA-AEA7-461F-93C1-7273235BBDF8}" srcOrd="1" destOrd="0" presId="urn:microsoft.com/office/officeart/2005/8/layout/orgChart1"/>
    <dgm:cxn modelId="{21F91B66-333C-4389-8695-F50B661F1901}" type="presParOf" srcId="{9853B5B2-716F-4F14-B665-B3873E03514D}" destId="{3E7D1921-99B3-4580-BC4E-E62775F2292E}" srcOrd="1" destOrd="0" presId="urn:microsoft.com/office/officeart/2005/8/layout/orgChart1"/>
    <dgm:cxn modelId="{8DE1F1F0-8E15-45F7-929B-5D33112BB967}" type="presParOf" srcId="{3E7D1921-99B3-4580-BC4E-E62775F2292E}" destId="{FA20A09B-D4BB-4BF6-88D6-7089BD45E35E}" srcOrd="0" destOrd="0" presId="urn:microsoft.com/office/officeart/2005/8/layout/orgChart1"/>
    <dgm:cxn modelId="{6F06EE31-FA2D-4C46-A871-B3FDC7720227}" type="presParOf" srcId="{3E7D1921-99B3-4580-BC4E-E62775F2292E}" destId="{600EDAAA-7B51-441E-AB9F-97E2F0AB3622}" srcOrd="1" destOrd="0" presId="urn:microsoft.com/office/officeart/2005/8/layout/orgChart1"/>
    <dgm:cxn modelId="{0FDE9A3F-F3F6-4F08-8018-DDCAB4F20E82}" type="presParOf" srcId="{600EDAAA-7B51-441E-AB9F-97E2F0AB3622}" destId="{7225B4C9-5C71-478A-ABC4-3198426071AB}" srcOrd="0" destOrd="0" presId="urn:microsoft.com/office/officeart/2005/8/layout/orgChart1"/>
    <dgm:cxn modelId="{5BCEA793-7C11-49F9-961D-AC91617BD572}" type="presParOf" srcId="{7225B4C9-5C71-478A-ABC4-3198426071AB}" destId="{E7AA6ED9-35CB-448C-88E4-38EC6DA22396}" srcOrd="0" destOrd="0" presId="urn:microsoft.com/office/officeart/2005/8/layout/orgChart1"/>
    <dgm:cxn modelId="{3E7958BD-5D71-4C31-8AFA-8766FB6E6A9B}" type="presParOf" srcId="{7225B4C9-5C71-478A-ABC4-3198426071AB}" destId="{D89EB028-1E18-4D7B-8FBD-7C5F2DC95D39}" srcOrd="1" destOrd="0" presId="urn:microsoft.com/office/officeart/2005/8/layout/orgChart1"/>
    <dgm:cxn modelId="{5683CAD1-C86A-4C31-B48B-E35B01644EDC}" type="presParOf" srcId="{600EDAAA-7B51-441E-AB9F-97E2F0AB3622}" destId="{9CBCA141-F75F-48D0-BDC3-FFFC714D927C}" srcOrd="1" destOrd="0" presId="urn:microsoft.com/office/officeart/2005/8/layout/orgChart1"/>
    <dgm:cxn modelId="{ED0B5DFB-80F8-491F-BE45-6D375C68514C}" type="presParOf" srcId="{600EDAAA-7B51-441E-AB9F-97E2F0AB3622}" destId="{9E32FD04-7C0D-48CF-9502-FC46D2F51774}" srcOrd="2" destOrd="0" presId="urn:microsoft.com/office/officeart/2005/8/layout/orgChart1"/>
    <dgm:cxn modelId="{35602CAD-26F6-4566-8BB2-DF45B389DB96}" type="presParOf" srcId="{9853B5B2-716F-4F14-B665-B3873E03514D}" destId="{5C66C623-95A2-4324-B0D9-9726E84E7C02}" srcOrd="2" destOrd="0" presId="urn:microsoft.com/office/officeart/2005/8/layout/orgChart1"/>
    <dgm:cxn modelId="{22B00CC2-0E7E-4434-BFC3-6293D58B24B7}" type="presParOf" srcId="{79A4AE9D-2681-4323-9572-47D1232C3AA9}" destId="{4A15262C-B87D-435C-8DE8-07908DB23389}" srcOrd="4" destOrd="0" presId="urn:microsoft.com/office/officeart/2005/8/layout/orgChart1"/>
    <dgm:cxn modelId="{5E8B7E64-9345-4603-832A-DFDC7951A4C0}" type="presParOf" srcId="{79A4AE9D-2681-4323-9572-47D1232C3AA9}" destId="{A7C740C6-3F60-4D5A-9431-444D9136AF74}" srcOrd="5" destOrd="0" presId="urn:microsoft.com/office/officeart/2005/8/layout/orgChart1"/>
    <dgm:cxn modelId="{20520706-1E01-4AC3-B8C1-30D2E24AA624}" type="presParOf" srcId="{A7C740C6-3F60-4D5A-9431-444D9136AF74}" destId="{C4D42FC2-8624-422A-A0A4-02699C722745}" srcOrd="0" destOrd="0" presId="urn:microsoft.com/office/officeart/2005/8/layout/orgChart1"/>
    <dgm:cxn modelId="{B466666E-8015-4C8D-82FA-355A44D8C261}" type="presParOf" srcId="{C4D42FC2-8624-422A-A0A4-02699C722745}" destId="{DE1371AF-F79C-4950-AD02-D5CB7FAAB55F}" srcOrd="0" destOrd="0" presId="urn:microsoft.com/office/officeart/2005/8/layout/orgChart1"/>
    <dgm:cxn modelId="{8204CE7E-C1EC-4125-9ABE-7254C8FB992D}" type="presParOf" srcId="{C4D42FC2-8624-422A-A0A4-02699C722745}" destId="{5EF8708A-96B3-42BA-A940-84CADEDCA459}" srcOrd="1" destOrd="0" presId="urn:microsoft.com/office/officeart/2005/8/layout/orgChart1"/>
    <dgm:cxn modelId="{271EB47F-3F49-41AB-8667-E7E7794C0C90}" type="presParOf" srcId="{A7C740C6-3F60-4D5A-9431-444D9136AF74}" destId="{DE136074-0E5D-49E9-99B7-C032D9A635F9}" srcOrd="1" destOrd="0" presId="urn:microsoft.com/office/officeart/2005/8/layout/orgChart1"/>
    <dgm:cxn modelId="{5F4C46D3-6702-4884-A252-240817F9C351}" type="presParOf" srcId="{A7C740C6-3F60-4D5A-9431-444D9136AF74}" destId="{8C4F8B75-0C79-4A72-81DF-723A6EDEE9E7}" srcOrd="2" destOrd="0" presId="urn:microsoft.com/office/officeart/2005/8/layout/orgChart1"/>
    <dgm:cxn modelId="{44A1F1D8-7B8D-451A-A8F9-F7FBA5FAE1FD}" type="presParOf" srcId="{79A4AE9D-2681-4323-9572-47D1232C3AA9}" destId="{6C1A3F97-C068-4AEF-9A52-9EF8F7072BC0}" srcOrd="6" destOrd="0" presId="urn:microsoft.com/office/officeart/2005/8/layout/orgChart1"/>
    <dgm:cxn modelId="{F8F29C7C-9530-40DD-A2F2-4763B1FCCBB1}" type="presParOf" srcId="{79A4AE9D-2681-4323-9572-47D1232C3AA9}" destId="{F374136C-8369-48AD-AA60-448D07ED9D55}" srcOrd="7" destOrd="0" presId="urn:microsoft.com/office/officeart/2005/8/layout/orgChart1"/>
    <dgm:cxn modelId="{FB455299-2EB2-4240-AD41-07DDF8592B69}" type="presParOf" srcId="{F374136C-8369-48AD-AA60-448D07ED9D55}" destId="{63C4988F-379F-4B40-8E02-6A36223B6A8B}" srcOrd="0" destOrd="0" presId="urn:microsoft.com/office/officeart/2005/8/layout/orgChart1"/>
    <dgm:cxn modelId="{FB76D994-CB60-4B41-80DE-F664F8DD20B6}" type="presParOf" srcId="{63C4988F-379F-4B40-8E02-6A36223B6A8B}" destId="{2C562D9C-27FA-4FF9-99FF-BD688F90A022}" srcOrd="0" destOrd="0" presId="urn:microsoft.com/office/officeart/2005/8/layout/orgChart1"/>
    <dgm:cxn modelId="{7ADA2A11-AAB9-4643-A5DC-38D9C9EDDCF3}" type="presParOf" srcId="{63C4988F-379F-4B40-8E02-6A36223B6A8B}" destId="{CEAB6FEB-FCE4-4445-8E9B-45B4D12FADB4}" srcOrd="1" destOrd="0" presId="urn:microsoft.com/office/officeart/2005/8/layout/orgChart1"/>
    <dgm:cxn modelId="{18683826-2BFF-497D-9022-0E1C206F62D2}" type="presParOf" srcId="{F374136C-8369-48AD-AA60-448D07ED9D55}" destId="{12313205-554C-41EA-916E-A4415F287494}" srcOrd="1" destOrd="0" presId="urn:microsoft.com/office/officeart/2005/8/layout/orgChart1"/>
    <dgm:cxn modelId="{3EC4BE95-212C-4D01-94EB-B26A75A9B3F7}" type="presParOf" srcId="{12313205-554C-41EA-916E-A4415F287494}" destId="{B37F55E2-301F-4C7A-BEC4-D4D4BDBDBD20}" srcOrd="0" destOrd="0" presId="urn:microsoft.com/office/officeart/2005/8/layout/orgChart1"/>
    <dgm:cxn modelId="{889EC015-35C6-493C-8BF5-CE35867A47C8}" type="presParOf" srcId="{12313205-554C-41EA-916E-A4415F287494}" destId="{2ECAD0A1-83A6-4438-8075-9E65F5872B1D}" srcOrd="1" destOrd="0" presId="urn:microsoft.com/office/officeart/2005/8/layout/orgChart1"/>
    <dgm:cxn modelId="{EADCE559-5A86-41A0-B06E-3BC2D344D6D8}" type="presParOf" srcId="{2ECAD0A1-83A6-4438-8075-9E65F5872B1D}" destId="{11EF5782-1772-416B-A4EA-97F402484FDB}" srcOrd="0" destOrd="0" presId="urn:microsoft.com/office/officeart/2005/8/layout/orgChart1"/>
    <dgm:cxn modelId="{CBF2B667-B0FC-4E25-B806-CD8DE98B54E5}" type="presParOf" srcId="{11EF5782-1772-416B-A4EA-97F402484FDB}" destId="{4765255F-2A38-4015-B81A-6E966D6BDA70}" srcOrd="0" destOrd="0" presId="urn:microsoft.com/office/officeart/2005/8/layout/orgChart1"/>
    <dgm:cxn modelId="{3762EF2F-9C7D-4F3A-A638-146595679961}" type="presParOf" srcId="{11EF5782-1772-416B-A4EA-97F402484FDB}" destId="{D72C727F-D7BC-42D5-90E0-D1B48BC75AF1}" srcOrd="1" destOrd="0" presId="urn:microsoft.com/office/officeart/2005/8/layout/orgChart1"/>
    <dgm:cxn modelId="{A5245FD8-BC1C-4331-8FB9-8ED51362A0BF}" type="presParOf" srcId="{2ECAD0A1-83A6-4438-8075-9E65F5872B1D}" destId="{C9D3A8C3-A697-4233-AAC7-B854B9E7BBE8}" srcOrd="1" destOrd="0" presId="urn:microsoft.com/office/officeart/2005/8/layout/orgChart1"/>
    <dgm:cxn modelId="{5AD92D20-2857-4322-9D70-7BE27F2508CC}" type="presParOf" srcId="{2ECAD0A1-83A6-4438-8075-9E65F5872B1D}" destId="{ADFE1BB4-4F96-4768-9FE1-D6006F373965}" srcOrd="2" destOrd="0" presId="urn:microsoft.com/office/officeart/2005/8/layout/orgChart1"/>
    <dgm:cxn modelId="{385D76A3-9FEC-4A1C-ADE9-3AE1E0D585FD}" type="presParOf" srcId="{F374136C-8369-48AD-AA60-448D07ED9D55}" destId="{9FC3C428-DC4F-4E6E-860C-BFB837CD72C0}" srcOrd="2" destOrd="0" presId="urn:microsoft.com/office/officeart/2005/8/layout/orgChart1"/>
    <dgm:cxn modelId="{910A85C0-A080-450B-8A03-A688494B4667}" type="presParOf" srcId="{79A4AE9D-2681-4323-9572-47D1232C3AA9}" destId="{FA0F4486-4587-4413-A163-5DDB74431FEF}" srcOrd="8" destOrd="0" presId="urn:microsoft.com/office/officeart/2005/8/layout/orgChart1"/>
    <dgm:cxn modelId="{84B793C4-C621-4ACA-8C61-E857F6A2687C}" type="presParOf" srcId="{79A4AE9D-2681-4323-9572-47D1232C3AA9}" destId="{05D51B5C-484A-46FD-8DA7-F760EAA6A430}" srcOrd="9" destOrd="0" presId="urn:microsoft.com/office/officeart/2005/8/layout/orgChart1"/>
    <dgm:cxn modelId="{1F02D3D3-EB32-450E-A963-B0F328A61CBA}" type="presParOf" srcId="{05D51B5C-484A-46FD-8DA7-F760EAA6A430}" destId="{46EB31AF-74E3-40A6-8CC6-F10BD7258EFD}" srcOrd="0" destOrd="0" presId="urn:microsoft.com/office/officeart/2005/8/layout/orgChart1"/>
    <dgm:cxn modelId="{EEF18D30-4FF7-4FFE-87C0-5745A6B6433A}" type="presParOf" srcId="{46EB31AF-74E3-40A6-8CC6-F10BD7258EFD}" destId="{D93C0472-1A07-4612-93E7-CECE169957E6}" srcOrd="0" destOrd="0" presId="urn:microsoft.com/office/officeart/2005/8/layout/orgChart1"/>
    <dgm:cxn modelId="{3B1BBCFE-C5E7-4549-8160-642FDD94A9BD}" type="presParOf" srcId="{46EB31AF-74E3-40A6-8CC6-F10BD7258EFD}" destId="{3888ACBB-9501-4983-9B6F-EAEF16B09A07}" srcOrd="1" destOrd="0" presId="urn:microsoft.com/office/officeart/2005/8/layout/orgChart1"/>
    <dgm:cxn modelId="{C26DA728-D714-4984-9DDC-EF143A421FFD}" type="presParOf" srcId="{05D51B5C-484A-46FD-8DA7-F760EAA6A430}" destId="{38BC30AD-C2FC-4C96-BDC9-7415F4EA8D4F}" srcOrd="1" destOrd="0" presId="urn:microsoft.com/office/officeart/2005/8/layout/orgChart1"/>
    <dgm:cxn modelId="{42A1054B-AA7E-4A64-94DD-6A211DD0C882}" type="presParOf" srcId="{05D51B5C-484A-46FD-8DA7-F760EAA6A430}" destId="{85B41E7A-4818-47C4-84B4-DE1F5AA6734F}" srcOrd="2" destOrd="0" presId="urn:microsoft.com/office/officeart/2005/8/layout/orgChart1"/>
    <dgm:cxn modelId="{F9D84B47-EF5B-4054-84BC-E3992572E996}" type="presParOf" srcId="{79A4AE9D-2681-4323-9572-47D1232C3AA9}" destId="{4A6EC9EE-AD07-4389-9C0B-CEA4DAF1750D}" srcOrd="10" destOrd="0" presId="urn:microsoft.com/office/officeart/2005/8/layout/orgChart1"/>
    <dgm:cxn modelId="{E586C16B-168D-4A8F-B763-8D7358359E23}" type="presParOf" srcId="{79A4AE9D-2681-4323-9572-47D1232C3AA9}" destId="{76F47C7D-CB39-48A1-820D-A341EDE18398}" srcOrd="11" destOrd="0" presId="urn:microsoft.com/office/officeart/2005/8/layout/orgChart1"/>
    <dgm:cxn modelId="{053D7060-D300-4758-9169-3852051E4901}" type="presParOf" srcId="{76F47C7D-CB39-48A1-820D-A341EDE18398}" destId="{BE67CC20-7A0F-4E1B-AC98-5413A561E81B}" srcOrd="0" destOrd="0" presId="urn:microsoft.com/office/officeart/2005/8/layout/orgChart1"/>
    <dgm:cxn modelId="{58D59DEA-79A0-4393-A4EC-BD48027B0EC3}" type="presParOf" srcId="{BE67CC20-7A0F-4E1B-AC98-5413A561E81B}" destId="{403855FD-CA6B-46E5-A4A6-5F37B381F50C}" srcOrd="0" destOrd="0" presId="urn:microsoft.com/office/officeart/2005/8/layout/orgChart1"/>
    <dgm:cxn modelId="{320EC7A1-9744-4453-9B52-ACB8535D9767}" type="presParOf" srcId="{BE67CC20-7A0F-4E1B-AC98-5413A561E81B}" destId="{BA77B75E-FF56-4E46-A8BC-4635C34A2FEB}" srcOrd="1" destOrd="0" presId="urn:microsoft.com/office/officeart/2005/8/layout/orgChart1"/>
    <dgm:cxn modelId="{F4A2B4F0-3BAA-4FAC-A346-69C2F05CBFAB}" type="presParOf" srcId="{76F47C7D-CB39-48A1-820D-A341EDE18398}" destId="{62B4A9DA-FA8C-4A17-A72C-A1346DFD935F}" srcOrd="1" destOrd="0" presId="urn:microsoft.com/office/officeart/2005/8/layout/orgChart1"/>
    <dgm:cxn modelId="{27191F2D-05D7-445D-94F2-C26ED951A464}" type="presParOf" srcId="{76F47C7D-CB39-48A1-820D-A341EDE18398}" destId="{02D7A37F-FD09-431A-920B-B97ABFB12004}" srcOrd="2" destOrd="0" presId="urn:microsoft.com/office/officeart/2005/8/layout/orgChart1"/>
    <dgm:cxn modelId="{2679B75A-5E0E-4CDF-A338-C414F5715CDD}" type="presParOf" srcId="{93D71720-F92A-41E0-800B-FAEAEFEC9BD7}" destId="{776DF7A6-E758-4086-B0D2-56438CB4A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 custT="1"/>
      <dgm:spPr/>
      <dgm:t>
        <a:bodyPr/>
        <a:lstStyle/>
        <a:p>
          <a:r>
            <a:rPr lang="nb-NO" sz="1000" dirty="0"/>
            <a:t>Fotball</a:t>
          </a:r>
          <a:endParaRPr lang="nb-NO" sz="500" dirty="0"/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r>
            <a:rPr lang="nb-NO" sz="1400" dirty="0"/>
            <a:t>Leder: Leif Leknes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9A3BC13B-9470-4B99-8731-DBE0FE238792}">
      <dgm:prSet phldrT="[Tekst]" custT="1"/>
      <dgm:spPr/>
      <dgm:t>
        <a:bodyPr/>
        <a:lstStyle/>
        <a:p>
          <a:r>
            <a:rPr lang="nb-NO" sz="1400" dirty="0"/>
            <a:t>Nestleder: Ingrid Ulvan Olsen</a:t>
          </a:r>
        </a:p>
      </dgm:t>
    </dgm:pt>
    <dgm:pt modelId="{D96E774C-1BFD-42D2-810F-F26B27BE8A2A}" type="parTrans" cxnId="{06E90D01-D722-41EF-BE42-8C6C71284E88}">
      <dgm:prSet/>
      <dgm:spPr/>
      <dgm:t>
        <a:bodyPr/>
        <a:lstStyle/>
        <a:p>
          <a:endParaRPr lang="nb-NO"/>
        </a:p>
      </dgm:t>
    </dgm:pt>
    <dgm:pt modelId="{07F8B38C-347A-4091-B836-629599FF0EDB}" type="sibTrans" cxnId="{06E90D01-D722-41EF-BE42-8C6C71284E8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 custT="1"/>
      <dgm:spPr/>
      <dgm:t>
        <a:bodyPr/>
        <a:lstStyle/>
        <a:p>
          <a:r>
            <a:rPr lang="nb-NO" sz="1000" dirty="0"/>
            <a:t>Håndball</a:t>
          </a:r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400" dirty="0"/>
            <a:t>Leder: Elin Renolen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9DD9CC39-C6CE-4A15-B97E-95C28DF0A782}">
      <dgm:prSet phldrT="[Tekst]" custT="1"/>
      <dgm:spPr/>
      <dgm:t>
        <a:bodyPr/>
        <a:lstStyle/>
        <a:p>
          <a:r>
            <a:rPr lang="nb-NO" sz="1400" dirty="0"/>
            <a:t>Nestleder: ikke besatt</a:t>
          </a:r>
        </a:p>
      </dgm:t>
    </dgm:pt>
    <dgm:pt modelId="{D8B9A6B7-3541-4506-8F08-13396273F2E1}" type="parTrans" cxnId="{7C1294D1-D7B1-4217-B951-61CC25ECF59E}">
      <dgm:prSet/>
      <dgm:spPr/>
      <dgm:t>
        <a:bodyPr/>
        <a:lstStyle/>
        <a:p>
          <a:endParaRPr lang="nb-NO"/>
        </a:p>
      </dgm:t>
    </dgm:pt>
    <dgm:pt modelId="{CB094EAE-5984-4114-9F64-1013F5176F08}" type="sibTrans" cxnId="{7C1294D1-D7B1-4217-B951-61CC25ECF59E}">
      <dgm:prSet/>
      <dgm:spPr/>
      <dgm:t>
        <a:bodyPr/>
        <a:lstStyle/>
        <a:p>
          <a:endParaRPr lang="nb-NO"/>
        </a:p>
      </dgm:t>
    </dgm:pt>
    <dgm:pt modelId="{7D1926E8-0B8B-42DB-88A7-DB6FEEBE2CA6}">
      <dgm:prSet phldrT="[Tekst]" custT="1"/>
      <dgm:spPr/>
      <dgm:t>
        <a:bodyPr/>
        <a:lstStyle/>
        <a:p>
          <a:r>
            <a:rPr lang="nb-NO" sz="1000" dirty="0"/>
            <a:t>Ski</a:t>
          </a:r>
        </a:p>
      </dgm:t>
    </dgm:pt>
    <dgm:pt modelId="{69417A9D-E976-4F29-8EF0-BEBF0A30D663}" type="parTrans" cxnId="{2D81B3B8-83C3-4ADA-8F8B-C7699D64AC83}">
      <dgm:prSet/>
      <dgm:spPr/>
      <dgm:t>
        <a:bodyPr/>
        <a:lstStyle/>
        <a:p>
          <a:endParaRPr lang="nb-NO"/>
        </a:p>
      </dgm:t>
    </dgm:pt>
    <dgm:pt modelId="{54E6FA93-A15E-4697-A2E8-C3E8873BB8AC}" type="sibTrans" cxnId="{2D81B3B8-83C3-4ADA-8F8B-C7699D64AC83}">
      <dgm:prSet/>
      <dgm:spPr/>
      <dgm:t>
        <a:bodyPr/>
        <a:lstStyle/>
        <a:p>
          <a:endParaRPr lang="nb-NO"/>
        </a:p>
      </dgm:t>
    </dgm:pt>
    <dgm:pt modelId="{30225B9E-B059-423D-82AB-83B289B26F1D}">
      <dgm:prSet phldrT="[Tekst]" custT="1"/>
      <dgm:spPr/>
      <dgm:t>
        <a:bodyPr/>
        <a:lstStyle/>
        <a:p>
          <a:r>
            <a:rPr lang="nb-NO" sz="1400" dirty="0"/>
            <a:t>Leder: Erlend Ulstad</a:t>
          </a:r>
        </a:p>
      </dgm:t>
    </dgm:pt>
    <dgm:pt modelId="{B41CD000-78EC-4901-A7D6-7F69488E54B8}" type="parTrans" cxnId="{7A6E82B8-79F7-49BE-B0A0-E474DFF543A8}">
      <dgm:prSet/>
      <dgm:spPr/>
      <dgm:t>
        <a:bodyPr/>
        <a:lstStyle/>
        <a:p>
          <a:endParaRPr lang="nb-NO"/>
        </a:p>
      </dgm:t>
    </dgm:pt>
    <dgm:pt modelId="{454707A2-E7EC-4EED-9A78-8D91A2A7EC8C}" type="sibTrans" cxnId="{7A6E82B8-79F7-49BE-B0A0-E474DFF543A8}">
      <dgm:prSet/>
      <dgm:spPr/>
      <dgm:t>
        <a:bodyPr/>
        <a:lstStyle/>
        <a:p>
          <a:endParaRPr lang="nb-NO"/>
        </a:p>
      </dgm:t>
    </dgm:pt>
    <dgm:pt modelId="{567B440E-0946-4FF7-9CAE-7C9D720C8C60}">
      <dgm:prSet phldrT="[Tekst]" custT="1"/>
      <dgm:spPr/>
      <dgm:t>
        <a:bodyPr/>
        <a:lstStyle/>
        <a:p>
          <a:r>
            <a:rPr lang="nb-NO" sz="1000" dirty="0"/>
            <a:t>Friidrett</a:t>
          </a:r>
        </a:p>
      </dgm:t>
    </dgm:pt>
    <dgm:pt modelId="{C2AF8C30-D715-47B3-B701-8530608D871B}" type="parTrans" cxnId="{7F322F6D-123B-4DA8-B821-DD28632CC25D}">
      <dgm:prSet/>
      <dgm:spPr/>
      <dgm:t>
        <a:bodyPr/>
        <a:lstStyle/>
        <a:p>
          <a:endParaRPr lang="nb-NO"/>
        </a:p>
      </dgm:t>
    </dgm:pt>
    <dgm:pt modelId="{EB407D3D-E759-408B-AE1A-32AF6FE041CE}" type="sibTrans" cxnId="{7F322F6D-123B-4DA8-B821-DD28632CC25D}">
      <dgm:prSet/>
      <dgm:spPr/>
      <dgm:t>
        <a:bodyPr/>
        <a:lstStyle/>
        <a:p>
          <a:endParaRPr lang="nb-NO"/>
        </a:p>
      </dgm:t>
    </dgm:pt>
    <dgm:pt modelId="{4A0FA39C-A197-4D29-BDCC-1316ABCD6D63}">
      <dgm:prSet phldrT="[Tekst]" custT="1"/>
      <dgm:spPr/>
      <dgm:t>
        <a:bodyPr/>
        <a:lstStyle/>
        <a:p>
          <a:r>
            <a:rPr lang="nb-NO" sz="1400" dirty="0"/>
            <a:t>Leder: </a:t>
          </a:r>
          <a:r>
            <a:rPr lang="nb-NO" sz="1400" b="0" i="0" dirty="0"/>
            <a:t>Knut Bakkejord</a:t>
          </a:r>
          <a:endParaRPr lang="nb-NO" sz="1400" dirty="0">
            <a:highlight>
              <a:srgbClr val="FFFF00"/>
            </a:highlight>
          </a:endParaRPr>
        </a:p>
      </dgm:t>
    </dgm:pt>
    <dgm:pt modelId="{3B1311BB-8354-4015-B9CC-B3CDE67270EF}" type="parTrans" cxnId="{34794BED-B6E6-430A-A4A1-8A430AF78DB9}">
      <dgm:prSet/>
      <dgm:spPr/>
      <dgm:t>
        <a:bodyPr/>
        <a:lstStyle/>
        <a:p>
          <a:endParaRPr lang="nb-NO"/>
        </a:p>
      </dgm:t>
    </dgm:pt>
    <dgm:pt modelId="{A732084B-4366-4B03-8ED8-9B80AF44F44E}" type="sibTrans" cxnId="{34794BED-B6E6-430A-A4A1-8A430AF78DB9}">
      <dgm:prSet/>
      <dgm:spPr/>
      <dgm:t>
        <a:bodyPr/>
        <a:lstStyle/>
        <a:p>
          <a:endParaRPr lang="nb-NO"/>
        </a:p>
      </dgm:t>
    </dgm:pt>
    <dgm:pt modelId="{B5DD29CC-D203-4F9F-BBA9-6FE268D51D97}">
      <dgm:prSet phldrT="[Tekst]" custT="1"/>
      <dgm:spPr/>
      <dgm:t>
        <a:bodyPr/>
        <a:lstStyle/>
        <a:p>
          <a:r>
            <a:rPr lang="nb-NO" sz="1400" dirty="0"/>
            <a:t>Sportslig leder:</a:t>
          </a:r>
          <a:br>
            <a:rPr lang="nb-NO" sz="1400" dirty="0"/>
          </a:br>
          <a:r>
            <a:rPr lang="nb-NO" sz="1400" dirty="0"/>
            <a:t> Linn Anita Finnehaug</a:t>
          </a:r>
        </a:p>
      </dgm:t>
    </dgm:pt>
    <dgm:pt modelId="{87B3E2DD-E8D5-41C1-83F2-F7537AFCC2B6}" type="parTrans" cxnId="{27CA21AA-DB7B-4836-A327-DCBA89FB31EA}">
      <dgm:prSet/>
      <dgm:spPr/>
      <dgm:t>
        <a:bodyPr/>
        <a:lstStyle/>
        <a:p>
          <a:endParaRPr lang="nb-NO"/>
        </a:p>
      </dgm:t>
    </dgm:pt>
    <dgm:pt modelId="{E861E334-C60A-4D3D-AA41-925C2FE1C92B}" type="sibTrans" cxnId="{27CA21AA-DB7B-4836-A327-DCBA89FB31EA}">
      <dgm:prSet/>
      <dgm:spPr/>
      <dgm:t>
        <a:bodyPr/>
        <a:lstStyle/>
        <a:p>
          <a:endParaRPr lang="nb-NO"/>
        </a:p>
      </dgm:t>
    </dgm:pt>
    <dgm:pt modelId="{5A5A2A7D-BA94-497A-B068-DF934751875F}">
      <dgm:prSet phldrT="[Tekst]" custT="1"/>
      <dgm:spPr/>
      <dgm:t>
        <a:bodyPr/>
        <a:lstStyle/>
        <a:p>
          <a:r>
            <a:rPr lang="nb-NO" sz="1400" dirty="0"/>
            <a:t>Anlegg: </a:t>
          </a:r>
          <a:br>
            <a:rPr lang="nb-NO" sz="1400" dirty="0"/>
          </a:br>
          <a:r>
            <a:rPr lang="nb-NO" sz="1400" dirty="0"/>
            <a:t>Frode-Thomas Isaksen</a:t>
          </a:r>
        </a:p>
      </dgm:t>
    </dgm:pt>
    <dgm:pt modelId="{404C1D79-C756-4F94-883F-3820DD6AB63B}" type="parTrans" cxnId="{A204F9AE-5908-4E91-9956-730652812D4C}">
      <dgm:prSet/>
      <dgm:spPr/>
      <dgm:t>
        <a:bodyPr/>
        <a:lstStyle/>
        <a:p>
          <a:endParaRPr lang="nb-NO"/>
        </a:p>
      </dgm:t>
    </dgm:pt>
    <dgm:pt modelId="{5A651575-317F-4086-B268-C4AD0EFE0350}" type="sibTrans" cxnId="{A204F9AE-5908-4E91-9956-730652812D4C}">
      <dgm:prSet/>
      <dgm:spPr/>
      <dgm:t>
        <a:bodyPr/>
        <a:lstStyle/>
        <a:p>
          <a:endParaRPr lang="nb-NO"/>
        </a:p>
      </dgm:t>
    </dgm:pt>
    <dgm:pt modelId="{B7EEFDF5-60B5-43BF-B968-CFE71D317B52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sr</a:t>
          </a:r>
          <a:r>
            <a:rPr lang="nb-NO" sz="1400" dirty="0"/>
            <a:t> + Økonomi: Morten Bostad</a:t>
          </a:r>
        </a:p>
      </dgm:t>
    </dgm:pt>
    <dgm:pt modelId="{0D937A47-A121-4790-9F48-5C2A735AC36E}" type="parTrans" cxnId="{C7FF7A80-AE6A-4E1A-ABEC-ECD02BB9F9FA}">
      <dgm:prSet/>
      <dgm:spPr/>
      <dgm:t>
        <a:bodyPr/>
        <a:lstStyle/>
        <a:p>
          <a:endParaRPr lang="nb-NO"/>
        </a:p>
      </dgm:t>
    </dgm:pt>
    <dgm:pt modelId="{20F3AA28-7BC4-41A5-9DB8-201127A16F67}" type="sibTrans" cxnId="{C7FF7A80-AE6A-4E1A-ABEC-ECD02BB9F9FA}">
      <dgm:prSet/>
      <dgm:spPr/>
      <dgm:t>
        <a:bodyPr/>
        <a:lstStyle/>
        <a:p>
          <a:endParaRPr lang="nb-NO"/>
        </a:p>
      </dgm:t>
    </dgm:pt>
    <dgm:pt modelId="{0D0AFD50-C150-40D8-A512-101D1795EF85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yngres</a:t>
          </a:r>
          <a:r>
            <a:rPr lang="nb-NO" sz="1400" dirty="0"/>
            <a:t>: </a:t>
          </a:r>
          <a:br>
            <a:rPr lang="nb-NO" sz="1400" dirty="0"/>
          </a:br>
          <a:r>
            <a:rPr lang="nb-NO" sz="1400" dirty="0"/>
            <a:t>Katy Grøtte Stene</a:t>
          </a:r>
          <a:br>
            <a:rPr lang="nb-NO" sz="1400" dirty="0"/>
          </a:br>
          <a:r>
            <a:rPr lang="nb-NO" sz="1400" dirty="0"/>
            <a:t>Ole Anders Hinderberg</a:t>
          </a:r>
        </a:p>
      </dgm:t>
    </dgm:pt>
    <dgm:pt modelId="{0479C7CD-F644-47E1-A500-C620276F7777}" type="parTrans" cxnId="{1C368C2E-D066-428C-8299-A45F9F176B80}">
      <dgm:prSet/>
      <dgm:spPr/>
      <dgm:t>
        <a:bodyPr/>
        <a:lstStyle/>
        <a:p>
          <a:endParaRPr lang="nb-NO"/>
        </a:p>
      </dgm:t>
    </dgm:pt>
    <dgm:pt modelId="{812005BC-AD69-4F09-94E7-4A7A6AA5060C}" type="sibTrans" cxnId="{1C368C2E-D066-428C-8299-A45F9F176B80}">
      <dgm:prSet/>
      <dgm:spPr/>
      <dgm:t>
        <a:bodyPr/>
        <a:lstStyle/>
        <a:p>
          <a:endParaRPr lang="nb-NO"/>
        </a:p>
      </dgm:t>
    </dgm:pt>
    <dgm:pt modelId="{5D8BD583-AB45-46BB-9B57-8BA890113998}">
      <dgm:prSet phldrT="[Tekst]" custT="1"/>
      <dgm:spPr/>
      <dgm:t>
        <a:bodyPr/>
        <a:lstStyle/>
        <a:p>
          <a:r>
            <a:rPr lang="nb-NO" sz="1400" dirty="0"/>
            <a:t>Økonomi + Spond: </a:t>
          </a:r>
          <a:br>
            <a:rPr lang="nb-NO" sz="1400" dirty="0"/>
          </a:br>
          <a:r>
            <a:rPr lang="nb-NO" sz="1400" dirty="0"/>
            <a:t>Jon Ove Kulsetås</a:t>
          </a:r>
        </a:p>
      </dgm:t>
    </dgm:pt>
    <dgm:pt modelId="{C988D595-660C-498B-ABFF-1E84AF104A70}" type="parTrans" cxnId="{3B80FD04-1BD2-49EC-80B5-14A4B02C268E}">
      <dgm:prSet/>
      <dgm:spPr/>
      <dgm:t>
        <a:bodyPr/>
        <a:lstStyle/>
        <a:p>
          <a:endParaRPr lang="nb-NO"/>
        </a:p>
      </dgm:t>
    </dgm:pt>
    <dgm:pt modelId="{261F547F-CCB5-4D31-BF3E-ABB8F03EA21A}" type="sibTrans" cxnId="{3B80FD04-1BD2-49EC-80B5-14A4B02C268E}">
      <dgm:prSet/>
      <dgm:spPr/>
      <dgm:t>
        <a:bodyPr/>
        <a:lstStyle/>
        <a:p>
          <a:endParaRPr lang="nb-NO"/>
        </a:p>
      </dgm:t>
    </dgm:pt>
    <dgm:pt modelId="{421BE447-C6D2-48CC-8B01-C22A67CAF1DF}">
      <dgm:prSet phldrT="[Tekst]" custT="1"/>
      <dgm:spPr/>
      <dgm:t>
        <a:bodyPr/>
        <a:lstStyle/>
        <a:p>
          <a:r>
            <a:rPr lang="nb-NO" sz="1400" dirty="0"/>
            <a:t>Arrangement: </a:t>
          </a:r>
          <a:br>
            <a:rPr lang="nb-NO" sz="1400" dirty="0"/>
          </a:br>
          <a:r>
            <a:rPr lang="nb-NO" sz="1400" dirty="0"/>
            <a:t>Kenneth Tanem</a:t>
          </a:r>
        </a:p>
      </dgm:t>
    </dgm:pt>
    <dgm:pt modelId="{186064BF-2876-496F-8AD3-A28CF4D3CFFD}" type="parTrans" cxnId="{3C8AEBAE-D700-4F2F-A9B1-8653C595470F}">
      <dgm:prSet/>
      <dgm:spPr/>
      <dgm:t>
        <a:bodyPr/>
        <a:lstStyle/>
        <a:p>
          <a:endParaRPr lang="nb-NO"/>
        </a:p>
      </dgm:t>
    </dgm:pt>
    <dgm:pt modelId="{57652C7D-E6A3-4B55-8E5D-4AC2A215DCFE}" type="sibTrans" cxnId="{3C8AEBAE-D700-4F2F-A9B1-8653C595470F}">
      <dgm:prSet/>
      <dgm:spPr/>
      <dgm:t>
        <a:bodyPr/>
        <a:lstStyle/>
        <a:p>
          <a:endParaRPr lang="nb-NO"/>
        </a:p>
      </dgm:t>
    </dgm:pt>
    <dgm:pt modelId="{9601C9AC-0003-450D-920D-CC0497F0B64A}">
      <dgm:prSet phldrT="[Tekst]" custT="1"/>
      <dgm:spPr/>
      <dgm:t>
        <a:bodyPr/>
        <a:lstStyle/>
        <a:p>
          <a:r>
            <a:rPr lang="nb-NO" sz="1400" dirty="0"/>
            <a:t>Medlemsregister mm: </a:t>
          </a:r>
          <a:br>
            <a:rPr lang="nb-NO" sz="1400" dirty="0"/>
          </a:br>
          <a:r>
            <a:rPr lang="nb-NO" sz="1400" dirty="0"/>
            <a:t>Wenche Moe Thorstensen</a:t>
          </a:r>
        </a:p>
      </dgm:t>
    </dgm:pt>
    <dgm:pt modelId="{C6477D29-C20E-4EE8-BCE1-EE66D4A5597A}" type="parTrans" cxnId="{CCA31C05-B672-4EB5-965B-F1AE70EC6EF4}">
      <dgm:prSet/>
      <dgm:spPr/>
      <dgm:t>
        <a:bodyPr/>
        <a:lstStyle/>
        <a:p>
          <a:endParaRPr lang="nb-NO"/>
        </a:p>
      </dgm:t>
    </dgm:pt>
    <dgm:pt modelId="{CB21F39C-5FD8-4D8B-B078-2630265641B2}" type="sibTrans" cxnId="{CCA31C05-B672-4EB5-965B-F1AE70EC6EF4}">
      <dgm:prSet/>
      <dgm:spPr/>
      <dgm:t>
        <a:bodyPr/>
        <a:lstStyle/>
        <a:p>
          <a:endParaRPr lang="nb-NO"/>
        </a:p>
      </dgm:t>
    </dgm:pt>
    <dgm:pt modelId="{2938F425-7AB7-427F-8C62-494F2D586E99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jr</a:t>
          </a:r>
          <a:r>
            <a:rPr lang="nb-NO" sz="1400" dirty="0"/>
            <a:t>:  </a:t>
          </a:r>
          <a:br>
            <a:rPr lang="nb-NO" sz="1400" dirty="0"/>
          </a:br>
          <a:r>
            <a:rPr lang="nb-NO" sz="1400" dirty="0"/>
            <a:t>Per Magnus Haram </a:t>
          </a:r>
        </a:p>
      </dgm:t>
    </dgm:pt>
    <dgm:pt modelId="{75011108-3C12-41EE-9B66-6A71174173A2}" type="parTrans" cxnId="{3B36062F-8F2C-43E4-9B4E-F99C9E30D5BA}">
      <dgm:prSet/>
      <dgm:spPr/>
      <dgm:t>
        <a:bodyPr/>
        <a:lstStyle/>
        <a:p>
          <a:endParaRPr lang="nb-NO"/>
        </a:p>
      </dgm:t>
    </dgm:pt>
    <dgm:pt modelId="{DAB46D2F-C676-4AA3-89A6-8B3BA87EFA69}" type="sibTrans" cxnId="{3B36062F-8F2C-43E4-9B4E-F99C9E30D5BA}">
      <dgm:prSet/>
      <dgm:spPr/>
      <dgm:t>
        <a:bodyPr/>
        <a:lstStyle/>
        <a:p>
          <a:endParaRPr lang="nb-NO"/>
        </a:p>
      </dgm:t>
    </dgm:pt>
    <dgm:pt modelId="{065ADE7B-6D65-4DA5-BCEF-FE65D862768E}">
      <dgm:prSet phldrT="[Tekst]" custT="1"/>
      <dgm:spPr/>
      <dgm:t>
        <a:bodyPr/>
        <a:lstStyle/>
        <a:p>
          <a:r>
            <a:rPr lang="nb-NO" sz="1400" dirty="0" err="1"/>
            <a:t>Sportlig</a:t>
          </a:r>
          <a:r>
            <a:rPr lang="nb-NO" sz="1400" dirty="0"/>
            <a:t> gutter: Johannes Nilson</a:t>
          </a:r>
        </a:p>
      </dgm:t>
    </dgm:pt>
    <dgm:pt modelId="{25B1D209-8268-4AA6-839B-7A8DFAAB52C7}" type="parTrans" cxnId="{6E84BD32-B57C-4A1C-B740-50E404EF766D}">
      <dgm:prSet/>
      <dgm:spPr/>
      <dgm:t>
        <a:bodyPr/>
        <a:lstStyle/>
        <a:p>
          <a:endParaRPr lang="nb-NO"/>
        </a:p>
      </dgm:t>
    </dgm:pt>
    <dgm:pt modelId="{EA8B03C5-05DA-4BED-AA5E-4CAD43328A5B}" type="sibTrans" cxnId="{6E84BD32-B57C-4A1C-B740-50E404EF766D}">
      <dgm:prSet/>
      <dgm:spPr/>
      <dgm:t>
        <a:bodyPr/>
        <a:lstStyle/>
        <a:p>
          <a:endParaRPr lang="nb-NO"/>
        </a:p>
      </dgm:t>
    </dgm:pt>
    <dgm:pt modelId="{4B18750B-DD9D-4BCE-B08F-382338438BA6}">
      <dgm:prSet phldrT="[Tekst]" custT="1"/>
      <dgm:spPr/>
      <dgm:t>
        <a:bodyPr/>
        <a:lstStyle/>
        <a:p>
          <a:pPr rtl="0"/>
          <a:r>
            <a:rPr lang="nb-NO" sz="1400" dirty="0"/>
            <a:t> Sportslig jenter: </a:t>
          </a:r>
          <a:br>
            <a:rPr lang="nb-NO" sz="1400" dirty="0"/>
          </a:br>
          <a:r>
            <a:rPr lang="nb-NO" sz="1400" dirty="0"/>
            <a:t> Ole Martin Winnem</a:t>
          </a:r>
        </a:p>
      </dgm:t>
    </dgm:pt>
    <dgm:pt modelId="{BF8BA09E-B6A2-4574-8DA0-110DCAB64634}" type="parTrans" cxnId="{DD0A8B17-E01A-4C99-9A8F-2F1F9D5EF60B}">
      <dgm:prSet/>
      <dgm:spPr/>
      <dgm:t>
        <a:bodyPr/>
        <a:lstStyle/>
        <a:p>
          <a:endParaRPr lang="nb-NO"/>
        </a:p>
      </dgm:t>
    </dgm:pt>
    <dgm:pt modelId="{99783BD6-1ADF-47E7-A4EC-7985C46B7AD8}" type="sibTrans" cxnId="{DD0A8B17-E01A-4C99-9A8F-2F1F9D5EF60B}">
      <dgm:prSet/>
      <dgm:spPr/>
      <dgm:t>
        <a:bodyPr/>
        <a:lstStyle/>
        <a:p>
          <a:endParaRPr lang="nb-NO"/>
        </a:p>
      </dgm:t>
    </dgm:pt>
    <dgm:pt modelId="{E1A5DFD4-D761-40EB-8EBD-D4A5E495A90E}">
      <dgm:prSet phldrT="[Tekst]" custT="1"/>
      <dgm:spPr/>
      <dgm:t>
        <a:bodyPr/>
        <a:lstStyle/>
        <a:p>
          <a:r>
            <a:rPr lang="nb-NO" sz="1400" dirty="0"/>
            <a:t>Styremedlemmer: Audun Gangstad</a:t>
          </a:r>
        </a:p>
      </dgm:t>
    </dgm:pt>
    <dgm:pt modelId="{B2A59B23-D273-4180-9FEB-8E407EF67614}" type="parTrans" cxnId="{14A99DF0-3CED-44B2-B014-5DAA36CC0E63}">
      <dgm:prSet/>
      <dgm:spPr/>
      <dgm:t>
        <a:bodyPr/>
        <a:lstStyle/>
        <a:p>
          <a:endParaRPr lang="nb-NO"/>
        </a:p>
      </dgm:t>
    </dgm:pt>
    <dgm:pt modelId="{9FAA1A43-B258-4C58-8679-FD19D5FD6C2E}" type="sibTrans" cxnId="{14A99DF0-3CED-44B2-B014-5DAA36CC0E63}">
      <dgm:prSet/>
      <dgm:spPr/>
      <dgm:t>
        <a:bodyPr/>
        <a:lstStyle/>
        <a:p>
          <a:endParaRPr lang="nb-NO"/>
        </a:p>
      </dgm:t>
    </dgm:pt>
    <dgm:pt modelId="{375E75E2-1945-46A1-B28E-12683B580831}">
      <dgm:prSet phldrT="[Tekst]" custT="1"/>
      <dgm:spPr/>
      <dgm:t>
        <a:bodyPr/>
        <a:lstStyle/>
        <a:p>
          <a:r>
            <a:rPr lang="nb-NO" sz="1400" dirty="0"/>
            <a:t>May Tone Gangstad</a:t>
          </a:r>
        </a:p>
      </dgm:t>
    </dgm:pt>
    <dgm:pt modelId="{F4821456-B39D-47B0-98CA-B0583B27E917}" type="parTrans" cxnId="{8FA36AD2-9AB3-404A-8201-281E1EA5B0E0}">
      <dgm:prSet/>
      <dgm:spPr/>
      <dgm:t>
        <a:bodyPr/>
        <a:lstStyle/>
        <a:p>
          <a:endParaRPr lang="nb-NO"/>
        </a:p>
      </dgm:t>
    </dgm:pt>
    <dgm:pt modelId="{6E5097C4-1F4E-482F-84C8-364D7227CFDF}" type="sibTrans" cxnId="{8FA36AD2-9AB3-404A-8201-281E1EA5B0E0}">
      <dgm:prSet/>
      <dgm:spPr/>
      <dgm:t>
        <a:bodyPr/>
        <a:lstStyle/>
        <a:p>
          <a:endParaRPr lang="nb-NO"/>
        </a:p>
      </dgm:t>
    </dgm:pt>
    <dgm:pt modelId="{79FE00F2-D223-4EBB-BFF9-6CE40DB0F398}">
      <dgm:prSet phldrT="[Tekst]" custT="1"/>
      <dgm:spPr/>
      <dgm:t>
        <a:bodyPr/>
        <a:lstStyle/>
        <a:p>
          <a:endParaRPr lang="nb-NO" sz="1400" dirty="0"/>
        </a:p>
      </dgm:t>
    </dgm:pt>
    <dgm:pt modelId="{B2A2F1B0-6F1C-448B-9A1C-58872C4A1424}" type="parTrans" cxnId="{6509301B-2BC5-4598-9F39-D6A41A0D69EA}">
      <dgm:prSet/>
      <dgm:spPr/>
      <dgm:t>
        <a:bodyPr/>
        <a:lstStyle/>
        <a:p>
          <a:endParaRPr lang="nb-NO"/>
        </a:p>
      </dgm:t>
    </dgm:pt>
    <dgm:pt modelId="{80E0BDFB-CCF1-423B-BC2F-3364C3E42AC5}" type="sibTrans" cxnId="{6509301B-2BC5-4598-9F39-D6A41A0D69EA}">
      <dgm:prSet/>
      <dgm:spPr/>
      <dgm:t>
        <a:bodyPr/>
        <a:lstStyle/>
        <a:p>
          <a:endParaRPr lang="nb-NO"/>
        </a:p>
      </dgm:t>
    </dgm:pt>
    <dgm:pt modelId="{6332EB05-E5F4-4572-A5C1-4D3F1AE8668E}">
      <dgm:prSet phldrT="[Tekst]" custT="1"/>
      <dgm:spPr/>
      <dgm:t>
        <a:bodyPr/>
        <a:lstStyle/>
        <a:p>
          <a:r>
            <a:rPr lang="nb-NO" sz="1400" dirty="0"/>
            <a:t>Alexander Skjefte</a:t>
          </a:r>
        </a:p>
      </dgm:t>
    </dgm:pt>
    <dgm:pt modelId="{986DA2B5-7347-4F45-B7BE-77D5F7719B2C}" type="parTrans" cxnId="{36DE8299-4805-47DD-BE46-E09657C738C4}">
      <dgm:prSet/>
      <dgm:spPr/>
      <dgm:t>
        <a:bodyPr/>
        <a:lstStyle/>
        <a:p>
          <a:endParaRPr lang="nb-NO"/>
        </a:p>
      </dgm:t>
    </dgm:pt>
    <dgm:pt modelId="{45EE56B1-3413-480C-A806-F746A91F961A}" type="sibTrans" cxnId="{36DE8299-4805-47DD-BE46-E09657C738C4}">
      <dgm:prSet/>
      <dgm:spPr/>
      <dgm:t>
        <a:bodyPr/>
        <a:lstStyle/>
        <a:p>
          <a:endParaRPr lang="nb-NO"/>
        </a:p>
      </dgm:t>
    </dgm:pt>
    <dgm:pt modelId="{D5B551DC-7786-44F9-8F5C-619043798BE2}">
      <dgm:prSet phldrT="[Tekst]" custT="1"/>
      <dgm:spPr/>
      <dgm:t>
        <a:bodyPr/>
        <a:lstStyle/>
        <a:p>
          <a:r>
            <a:rPr lang="nb-NO" sz="1400" dirty="0"/>
            <a:t>Børge Breivold (dommeransvarlig)</a:t>
          </a:r>
        </a:p>
      </dgm:t>
    </dgm:pt>
    <dgm:pt modelId="{087CFE17-9251-4411-8952-61D9A8AD9AE7}" type="parTrans" cxnId="{C7E35FC9-BBB0-4D56-960D-F7CFC66AE70A}">
      <dgm:prSet/>
      <dgm:spPr/>
      <dgm:t>
        <a:bodyPr/>
        <a:lstStyle/>
        <a:p>
          <a:endParaRPr lang="nb-NO"/>
        </a:p>
      </dgm:t>
    </dgm:pt>
    <dgm:pt modelId="{51F653B2-3E22-4DF4-BD08-4B8D623B7DA8}" type="sibTrans" cxnId="{C7E35FC9-BBB0-4D56-960D-F7CFC66AE70A}">
      <dgm:prSet/>
      <dgm:spPr/>
      <dgm:t>
        <a:bodyPr/>
        <a:lstStyle/>
        <a:p>
          <a:endParaRPr lang="nb-NO"/>
        </a:p>
      </dgm:t>
    </dgm:pt>
    <dgm:pt modelId="{9C54B822-3AC3-496B-8E3C-020583C01684}">
      <dgm:prSet phldrT="[Tekst]" custT="1"/>
      <dgm:spPr/>
      <dgm:t>
        <a:bodyPr/>
        <a:lstStyle/>
        <a:p>
          <a:pPr>
            <a:buNone/>
          </a:pPr>
          <a:r>
            <a:rPr lang="nb-NO" sz="1400" dirty="0"/>
            <a:t>Styremedlemmer:</a:t>
          </a:r>
        </a:p>
      </dgm:t>
    </dgm:pt>
    <dgm:pt modelId="{53270E25-BB3E-4B53-89BA-E99762F7777A}" type="parTrans" cxnId="{EC825B5B-5BE6-4A39-9883-2F723CD0EE88}">
      <dgm:prSet/>
      <dgm:spPr/>
      <dgm:t>
        <a:bodyPr/>
        <a:lstStyle/>
        <a:p>
          <a:endParaRPr lang="nb-NO"/>
        </a:p>
      </dgm:t>
    </dgm:pt>
    <dgm:pt modelId="{67408C00-2845-43BE-B42E-0B8CD6F20AD5}" type="sibTrans" cxnId="{EC825B5B-5BE6-4A39-9883-2F723CD0EE88}">
      <dgm:prSet/>
      <dgm:spPr/>
      <dgm:t>
        <a:bodyPr/>
        <a:lstStyle/>
        <a:p>
          <a:endParaRPr lang="nb-NO"/>
        </a:p>
      </dgm:t>
    </dgm:pt>
    <dgm:pt modelId="{522663C5-75E3-4B63-91D3-89674C6CAF64}">
      <dgm:prSet phldrT="[Tekst]" custT="1"/>
      <dgm:spPr/>
      <dgm:t>
        <a:bodyPr/>
        <a:lstStyle/>
        <a:p>
          <a:endParaRPr lang="nb-NO" sz="1400" dirty="0"/>
        </a:p>
      </dgm:t>
    </dgm:pt>
    <dgm:pt modelId="{A1238B5A-C0C2-45D9-B5B8-8E20C27B30C5}" type="sibTrans" cxnId="{872588DD-2DEE-4A42-A092-8CBDBD4B6A39}">
      <dgm:prSet/>
      <dgm:spPr/>
      <dgm:t>
        <a:bodyPr/>
        <a:lstStyle/>
        <a:p>
          <a:endParaRPr lang="nb-NO"/>
        </a:p>
      </dgm:t>
    </dgm:pt>
    <dgm:pt modelId="{31BC49A6-CE29-4A39-B5FF-3EB6D4A6C86F}" type="parTrans" cxnId="{872588DD-2DEE-4A42-A092-8CBDBD4B6A39}">
      <dgm:prSet/>
      <dgm:spPr/>
      <dgm:t>
        <a:bodyPr/>
        <a:lstStyle/>
        <a:p>
          <a:endParaRPr lang="nb-NO"/>
        </a:p>
      </dgm:t>
    </dgm:pt>
    <dgm:pt modelId="{658C1488-4C07-476E-AD98-3E7D7A7DCB66}">
      <dgm:prSet custT="1"/>
      <dgm:spPr/>
      <dgm:t>
        <a:bodyPr/>
        <a:lstStyle/>
        <a:p>
          <a:r>
            <a:rPr lang="nb-NO" sz="1400" b="0" i="0" dirty="0"/>
            <a:t>Nestleder: Arild Tørstad</a:t>
          </a:r>
        </a:p>
      </dgm:t>
    </dgm:pt>
    <dgm:pt modelId="{DCAEF668-AD6C-4827-A589-7CACD3F9FF1A}" type="parTrans" cxnId="{ECD86051-D3F8-45C7-8DC2-4AC6A43B6F45}">
      <dgm:prSet/>
      <dgm:spPr/>
      <dgm:t>
        <a:bodyPr/>
        <a:lstStyle/>
        <a:p>
          <a:endParaRPr lang="nb-NO"/>
        </a:p>
      </dgm:t>
    </dgm:pt>
    <dgm:pt modelId="{7AC5E294-0465-4C23-A40F-BEDF805F0DAC}" type="sibTrans" cxnId="{ECD86051-D3F8-45C7-8DC2-4AC6A43B6F45}">
      <dgm:prSet/>
      <dgm:spPr/>
      <dgm:t>
        <a:bodyPr/>
        <a:lstStyle/>
        <a:p>
          <a:endParaRPr lang="nb-NO"/>
        </a:p>
      </dgm:t>
    </dgm:pt>
    <dgm:pt modelId="{E88306E9-6D25-405F-B1FE-F626A26D279F}">
      <dgm:prSet custT="1"/>
      <dgm:spPr/>
      <dgm:t>
        <a:bodyPr/>
        <a:lstStyle/>
        <a:p>
          <a:r>
            <a:rPr lang="nb-NO" sz="1400" b="0" i="0" dirty="0"/>
            <a:t>Asgeir Bøgeberg</a:t>
          </a:r>
        </a:p>
      </dgm:t>
    </dgm:pt>
    <dgm:pt modelId="{ACC67920-1EF7-4F28-A1AA-2E10625B6121}" type="parTrans" cxnId="{CDEE0147-70CF-4239-89B8-699CC0F916A7}">
      <dgm:prSet/>
      <dgm:spPr/>
      <dgm:t>
        <a:bodyPr/>
        <a:lstStyle/>
        <a:p>
          <a:endParaRPr lang="nb-NO"/>
        </a:p>
      </dgm:t>
    </dgm:pt>
    <dgm:pt modelId="{BE602815-37B3-404C-A17F-F492CF9495A3}" type="sibTrans" cxnId="{CDEE0147-70CF-4239-89B8-699CC0F916A7}">
      <dgm:prSet/>
      <dgm:spPr/>
      <dgm:t>
        <a:bodyPr/>
        <a:lstStyle/>
        <a:p>
          <a:endParaRPr lang="nb-NO"/>
        </a:p>
      </dgm:t>
    </dgm:pt>
    <dgm:pt modelId="{92592B7E-7202-4535-BD48-888BB1179C95}">
      <dgm:prSet custT="1"/>
      <dgm:spPr/>
      <dgm:t>
        <a:bodyPr/>
        <a:lstStyle/>
        <a:p>
          <a:r>
            <a:rPr lang="nb-NO" sz="1400" b="0" i="0" dirty="0"/>
            <a:t>Andre Johnsen</a:t>
          </a:r>
        </a:p>
      </dgm:t>
    </dgm:pt>
    <dgm:pt modelId="{470D1486-B462-4AC4-822E-2EE6FBDDD4CF}" type="parTrans" cxnId="{E1913476-E3D6-4867-9B6A-DE6F417C5DE9}">
      <dgm:prSet/>
      <dgm:spPr/>
      <dgm:t>
        <a:bodyPr/>
        <a:lstStyle/>
        <a:p>
          <a:endParaRPr lang="nb-NO"/>
        </a:p>
      </dgm:t>
    </dgm:pt>
    <dgm:pt modelId="{AD3603A3-3228-43C0-B319-78C69C2030D0}" type="sibTrans" cxnId="{E1913476-E3D6-4867-9B6A-DE6F417C5DE9}">
      <dgm:prSet/>
      <dgm:spPr/>
      <dgm:t>
        <a:bodyPr/>
        <a:lstStyle/>
        <a:p>
          <a:endParaRPr lang="nb-NO"/>
        </a:p>
      </dgm:t>
    </dgm:pt>
    <dgm:pt modelId="{80E6024F-CD1A-4A1E-B617-FB9107D5449E}">
      <dgm:prSet custT="1"/>
      <dgm:spPr/>
      <dgm:t>
        <a:bodyPr/>
        <a:lstStyle/>
        <a:p>
          <a:r>
            <a:rPr lang="nb-NO" sz="1400" b="0" i="0" dirty="0"/>
            <a:t>Øystein K Østerbø</a:t>
          </a:r>
        </a:p>
      </dgm:t>
    </dgm:pt>
    <dgm:pt modelId="{2D7EE96A-826D-4F51-8FE0-8DCEB850DE60}" type="parTrans" cxnId="{330D1F29-916E-4D59-8F80-61321C74AC6F}">
      <dgm:prSet/>
      <dgm:spPr/>
      <dgm:t>
        <a:bodyPr/>
        <a:lstStyle/>
        <a:p>
          <a:endParaRPr lang="nb-NO"/>
        </a:p>
      </dgm:t>
    </dgm:pt>
    <dgm:pt modelId="{FDD67061-3967-4146-A37A-1EB49912D77B}" type="sibTrans" cxnId="{330D1F29-916E-4D59-8F80-61321C74AC6F}">
      <dgm:prSet/>
      <dgm:spPr/>
      <dgm:t>
        <a:bodyPr/>
        <a:lstStyle/>
        <a:p>
          <a:endParaRPr lang="nb-NO"/>
        </a:p>
      </dgm:t>
    </dgm:pt>
    <dgm:pt modelId="{B70E4C67-48A6-426F-915F-D025775FB230}">
      <dgm:prSet custT="1"/>
      <dgm:spPr/>
      <dgm:t>
        <a:bodyPr/>
        <a:lstStyle/>
        <a:p>
          <a:r>
            <a:rPr lang="nb-NO" sz="1400" b="0" i="0"/>
            <a:t>Håvard Strand </a:t>
          </a:r>
        </a:p>
      </dgm:t>
    </dgm:pt>
    <dgm:pt modelId="{FC7201BA-E327-4BAE-8B60-48CFB2E6EE65}" type="parTrans" cxnId="{6FC1C80E-59FE-4074-80A2-3D8C855FBCAE}">
      <dgm:prSet/>
      <dgm:spPr/>
      <dgm:t>
        <a:bodyPr/>
        <a:lstStyle/>
        <a:p>
          <a:endParaRPr lang="nb-NO"/>
        </a:p>
      </dgm:t>
    </dgm:pt>
    <dgm:pt modelId="{9C48DBB2-F189-42DC-962E-93B5F2E7FCE0}" type="sibTrans" cxnId="{6FC1C80E-59FE-4074-80A2-3D8C855FBCAE}">
      <dgm:prSet/>
      <dgm:spPr/>
      <dgm:t>
        <a:bodyPr/>
        <a:lstStyle/>
        <a:p>
          <a:endParaRPr lang="nb-NO"/>
        </a:p>
      </dgm:t>
    </dgm:pt>
    <dgm:pt modelId="{951C137F-8652-4BA5-AB27-A501264D234D}">
      <dgm:prSet custT="1"/>
      <dgm:spPr/>
      <dgm:t>
        <a:bodyPr/>
        <a:lstStyle/>
        <a:p>
          <a:r>
            <a:rPr lang="nb-NO" sz="1400" b="0" i="0"/>
            <a:t>Mia P Stilson</a:t>
          </a:r>
        </a:p>
      </dgm:t>
    </dgm:pt>
    <dgm:pt modelId="{F49DE8EF-2DBB-444D-96A7-39E8423F709F}" type="parTrans" cxnId="{7DAD2883-155F-46C2-BF90-8BBE9039D8DA}">
      <dgm:prSet/>
      <dgm:spPr/>
      <dgm:t>
        <a:bodyPr/>
        <a:lstStyle/>
        <a:p>
          <a:endParaRPr lang="nb-NO"/>
        </a:p>
      </dgm:t>
    </dgm:pt>
    <dgm:pt modelId="{118BC38E-4913-4100-B598-9001F5EEAE07}" type="sibTrans" cxnId="{7DAD2883-155F-46C2-BF90-8BBE9039D8DA}">
      <dgm:prSet/>
      <dgm:spPr/>
      <dgm:t>
        <a:bodyPr/>
        <a:lstStyle/>
        <a:p>
          <a:endParaRPr lang="nb-NO"/>
        </a:p>
      </dgm:t>
    </dgm:pt>
    <dgm:pt modelId="{89D16626-1ED9-4A46-8840-E62D63C3787E}">
      <dgm:prSet custT="1"/>
      <dgm:spPr/>
      <dgm:t>
        <a:bodyPr/>
        <a:lstStyle/>
        <a:p>
          <a:r>
            <a:rPr lang="nb-NO" sz="1400" b="0" i="0" dirty="0"/>
            <a:t>Arman Vestad (Vara) </a:t>
          </a:r>
        </a:p>
      </dgm:t>
    </dgm:pt>
    <dgm:pt modelId="{46FD1ECF-949B-412B-AA58-4FDA7556E066}" type="parTrans" cxnId="{F4A4F31E-48BF-46A1-AD66-5F35F3ACC514}">
      <dgm:prSet/>
      <dgm:spPr/>
      <dgm:t>
        <a:bodyPr/>
        <a:lstStyle/>
        <a:p>
          <a:endParaRPr lang="nb-NO"/>
        </a:p>
      </dgm:t>
    </dgm:pt>
    <dgm:pt modelId="{9493DF9D-D158-48E1-93AC-4A5F96DFC530}" type="sibTrans" cxnId="{F4A4F31E-48BF-46A1-AD66-5F35F3ACC514}">
      <dgm:prSet/>
      <dgm:spPr/>
      <dgm:t>
        <a:bodyPr/>
        <a:lstStyle/>
        <a:p>
          <a:endParaRPr lang="nb-NO"/>
        </a:p>
      </dgm:t>
    </dgm:pt>
    <dgm:pt modelId="{A00CC3F0-AAAD-4128-BF4E-BB5BE35619B4}">
      <dgm:prSet phldrT="[Tekst]" custT="1"/>
      <dgm:spPr/>
      <dgm:t>
        <a:bodyPr/>
        <a:lstStyle/>
        <a:p>
          <a:r>
            <a:rPr lang="nb-NO" sz="1400" dirty="0"/>
            <a:t>Ole Morten Hustad</a:t>
          </a:r>
        </a:p>
      </dgm:t>
    </dgm:pt>
    <dgm:pt modelId="{74056580-849E-4A30-B9E8-581B585FD301}" type="parTrans" cxnId="{8A00FDCC-C0A5-4A6A-84A3-88D6E3F3639D}">
      <dgm:prSet/>
      <dgm:spPr/>
      <dgm:t>
        <a:bodyPr/>
        <a:lstStyle/>
        <a:p>
          <a:endParaRPr lang="nb-NO"/>
        </a:p>
      </dgm:t>
    </dgm:pt>
    <dgm:pt modelId="{B961BD6A-0F30-49D7-B899-C3CDC298245F}" type="sibTrans" cxnId="{8A00FDCC-C0A5-4A6A-84A3-88D6E3F3639D}">
      <dgm:prSet/>
      <dgm:spPr/>
      <dgm:t>
        <a:bodyPr/>
        <a:lstStyle/>
        <a:p>
          <a:endParaRPr lang="nb-NO"/>
        </a:p>
      </dgm:t>
    </dgm:pt>
    <dgm:pt modelId="{11C33854-E13D-4647-AFA4-B94FA01F2B4F}">
      <dgm:prSet phldrT="[Tekst]" custT="1"/>
      <dgm:spPr/>
      <dgm:t>
        <a:bodyPr/>
        <a:lstStyle/>
        <a:p>
          <a:pPr>
            <a:buNone/>
          </a:pPr>
          <a:r>
            <a:rPr lang="nb-NO" sz="1400" dirty="0"/>
            <a:t> </a:t>
          </a:r>
        </a:p>
      </dgm:t>
    </dgm:pt>
    <dgm:pt modelId="{242CDD81-E2C5-4E87-8CF1-A757E6CC32AF}" type="sibTrans" cxnId="{90D30B40-B432-40E4-8C94-2840290DB394}">
      <dgm:prSet/>
      <dgm:spPr/>
      <dgm:t>
        <a:bodyPr/>
        <a:lstStyle/>
        <a:p>
          <a:endParaRPr lang="nb-NO"/>
        </a:p>
      </dgm:t>
    </dgm:pt>
    <dgm:pt modelId="{EBBAD0F2-EEAB-446B-89F6-0A932611D110}" type="parTrans" cxnId="{90D30B40-B432-40E4-8C94-2840290DB394}">
      <dgm:prSet/>
      <dgm:spPr/>
      <dgm:t>
        <a:bodyPr/>
        <a:lstStyle/>
        <a:p>
          <a:endParaRPr lang="nb-NO"/>
        </a:p>
      </dgm:t>
    </dgm:pt>
    <dgm:pt modelId="{23F15761-8F0E-47A8-98BD-D68154979576}">
      <dgm:prSet phldrT="[Tekst]" custT="1"/>
      <dgm:spPr/>
      <dgm:t>
        <a:bodyPr/>
        <a:lstStyle/>
        <a:p>
          <a:r>
            <a:rPr lang="nb-NO" sz="1400" dirty="0"/>
            <a:t>Rekruttering: </a:t>
          </a:r>
          <a:br>
            <a:rPr lang="nb-NO" sz="1400" dirty="0"/>
          </a:br>
          <a:r>
            <a:rPr lang="nb-NO" sz="1400" dirty="0"/>
            <a:t>Ragnar Eggen</a:t>
          </a:r>
        </a:p>
      </dgm:t>
    </dgm:pt>
    <dgm:pt modelId="{3A9572FB-3404-41C2-B108-F9224F985B2D}" type="sibTrans" cxnId="{C049E7A3-71F8-44AC-8EBE-62A89F79CD11}">
      <dgm:prSet/>
      <dgm:spPr/>
      <dgm:t>
        <a:bodyPr/>
        <a:lstStyle/>
        <a:p>
          <a:endParaRPr lang="nb-NO"/>
        </a:p>
      </dgm:t>
    </dgm:pt>
    <dgm:pt modelId="{01ED88EC-0C45-4059-B5C0-80A6DB95DC71}" type="parTrans" cxnId="{C049E7A3-71F8-44AC-8EBE-62A89F79CD11}">
      <dgm:prSet/>
      <dgm:spPr/>
      <dgm:t>
        <a:bodyPr/>
        <a:lstStyle/>
        <a:p>
          <a:endParaRPr lang="nb-NO"/>
        </a:p>
      </dgm:t>
    </dgm:pt>
    <dgm:pt modelId="{8070F259-F3B7-46F8-93BB-575D098F186E}">
      <dgm:prSet phldrT="[Tekst]" custT="1"/>
      <dgm:spPr/>
      <dgm:t>
        <a:bodyPr/>
        <a:lstStyle/>
        <a:p>
          <a:br>
            <a:rPr lang="nb-NO" sz="1400" dirty="0"/>
          </a:br>
          <a:endParaRPr lang="nb-NO" sz="1400" dirty="0"/>
        </a:p>
      </dgm:t>
    </dgm:pt>
    <dgm:pt modelId="{F66233AE-0B40-42FF-A8BA-B877D9372F61}" type="sibTrans" cxnId="{D9A043E3-3DE9-4486-A445-1BB31F9DB28E}">
      <dgm:prSet/>
      <dgm:spPr/>
      <dgm:t>
        <a:bodyPr/>
        <a:lstStyle/>
        <a:p>
          <a:endParaRPr lang="nb-NO"/>
        </a:p>
      </dgm:t>
    </dgm:pt>
    <dgm:pt modelId="{4A118A9B-B9AC-45C9-AF1A-A6FB09592EDD}" type="parTrans" cxnId="{D9A043E3-3DE9-4486-A445-1BB31F9DB28E}">
      <dgm:prSet/>
      <dgm:spPr/>
      <dgm:t>
        <a:bodyPr/>
        <a:lstStyle/>
        <a:p>
          <a:endParaRPr lang="nb-NO"/>
        </a:p>
      </dgm:t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4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4">
        <dgm:presLayoutVars>
          <dgm:bulletEnabled val="1"/>
        </dgm:presLayoutVars>
      </dgm:prSet>
      <dgm:spPr/>
    </dgm:pt>
    <dgm:pt modelId="{8F30BAB0-6AFC-43BE-9D59-90D20ADA0CA3}" type="pres">
      <dgm:prSet presAssocID="{6C0FDA17-A144-4905-B4E0-8CF11B9CE6FE}" presName="space" presStyleCnt="0"/>
      <dgm:spPr/>
    </dgm:pt>
    <dgm:pt modelId="{7486D5D7-7290-4F27-8EAD-8444DB0A75A2}" type="pres">
      <dgm:prSet presAssocID="{7D1926E8-0B8B-42DB-88A7-DB6FEEBE2CA6}" presName="composite" presStyleCnt="0"/>
      <dgm:spPr/>
    </dgm:pt>
    <dgm:pt modelId="{38F18D1E-2927-4877-BEA4-92EA0C809D70}" type="pres">
      <dgm:prSet presAssocID="{7D1926E8-0B8B-42DB-88A7-DB6FEEBE2CA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ADD27A9-1808-45EC-BCBC-F6083113AC18}" type="pres">
      <dgm:prSet presAssocID="{7D1926E8-0B8B-42DB-88A7-DB6FEEBE2CA6}" presName="desTx" presStyleLbl="alignAccFollowNode1" presStyleIdx="2" presStyleCnt="4">
        <dgm:presLayoutVars>
          <dgm:bulletEnabled val="1"/>
        </dgm:presLayoutVars>
      </dgm:prSet>
      <dgm:spPr/>
    </dgm:pt>
    <dgm:pt modelId="{7F66DC96-2084-4E07-B0FD-2C668B4AD780}" type="pres">
      <dgm:prSet presAssocID="{54E6FA93-A15E-4697-A2E8-C3E8873BB8AC}" presName="space" presStyleCnt="0"/>
      <dgm:spPr/>
    </dgm:pt>
    <dgm:pt modelId="{2F563D9F-1245-44E1-835D-8DA39164BF88}" type="pres">
      <dgm:prSet presAssocID="{567B440E-0946-4FF7-9CAE-7C9D720C8C60}" presName="composite" presStyleCnt="0"/>
      <dgm:spPr/>
    </dgm:pt>
    <dgm:pt modelId="{3ADB4FAE-146C-4E66-8369-ACCC6BADB741}" type="pres">
      <dgm:prSet presAssocID="{567B440E-0946-4FF7-9CAE-7C9D720C8C6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AD15F6A-6982-425A-95BA-F67D64B56166}" type="pres">
      <dgm:prSet presAssocID="{567B440E-0946-4FF7-9CAE-7C9D720C8C6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0945400-4998-48BB-B237-8ED1811F2A90}" type="presOf" srcId="{89D16626-1ED9-4A46-8840-E62D63C3787E}" destId="{BAD15F6A-6982-425A-95BA-F67D64B56166}" srcOrd="0" destOrd="7" presId="urn:microsoft.com/office/officeart/2005/8/layout/hList1"/>
    <dgm:cxn modelId="{06E90D01-D722-41EF-BE42-8C6C71284E88}" srcId="{C650CC8B-8EAE-47D9-8BBB-347391F2F1CB}" destId="{9A3BC13B-9470-4B99-8731-DBE0FE238792}" srcOrd="1" destOrd="0" parTransId="{D96E774C-1BFD-42D2-810F-F26B27BE8A2A}" sibTransId="{07F8B38C-347A-4091-B836-629599FF0EDB}"/>
    <dgm:cxn modelId="{BA536801-460C-4705-97D7-B02A7F9C347D}" type="presOf" srcId="{951C137F-8652-4BA5-AB27-A501264D234D}" destId="{BAD15F6A-6982-425A-95BA-F67D64B56166}" srcOrd="0" destOrd="6" presId="urn:microsoft.com/office/officeart/2005/8/layout/hList1"/>
    <dgm:cxn modelId="{3B80FD04-1BD2-49EC-80B5-14A4B02C268E}" srcId="{7D1926E8-0B8B-42DB-88A7-DB6FEEBE2CA6}" destId="{5D8BD583-AB45-46BB-9B57-8BA890113998}" srcOrd="1" destOrd="0" parTransId="{C988D595-660C-498B-ABFF-1E84AF104A70}" sibTransId="{261F547F-CCB5-4D31-BF3E-ABB8F03EA21A}"/>
    <dgm:cxn modelId="{CCA31C05-B672-4EB5-965B-F1AE70EC6EF4}" srcId="{7D1926E8-0B8B-42DB-88A7-DB6FEEBE2CA6}" destId="{9601C9AC-0003-450D-920D-CC0497F0B64A}" srcOrd="6" destOrd="0" parTransId="{C6477D29-C20E-4EE8-BCE1-EE66D4A5597A}" sibTransId="{CB21F39C-5FD8-4D8B-B078-2630265641B2}"/>
    <dgm:cxn modelId="{6FC1C80E-59FE-4074-80A2-3D8C855FBCAE}" srcId="{567B440E-0946-4FF7-9CAE-7C9D720C8C60}" destId="{B70E4C67-48A6-426F-915F-D025775FB230}" srcOrd="5" destOrd="0" parTransId="{FC7201BA-E327-4BAE-8B60-48CFB2E6EE65}" sibTransId="{9C48DBB2-F189-42DC-962E-93B5F2E7FCE0}"/>
    <dgm:cxn modelId="{DD0A8B17-E01A-4C99-9A8F-2F1F9D5EF60B}" srcId="{C650CC8B-8EAE-47D9-8BBB-347391F2F1CB}" destId="{4B18750B-DD9D-4BCE-B08F-382338438BA6}" srcOrd="3" destOrd="0" parTransId="{BF8BA09E-B6A2-4574-8DA0-110DCAB64634}" sibTransId="{99783BD6-1ADF-47E7-A4EC-7985C46B7AD8}"/>
    <dgm:cxn modelId="{6509301B-2BC5-4598-9F39-D6A41A0D69EA}" srcId="{F57A133E-9411-48AA-B38B-69861A00BDF2}" destId="{79FE00F2-D223-4EBB-BFF9-6CE40DB0F398}" srcOrd="7" destOrd="0" parTransId="{B2A2F1B0-6F1C-448B-9A1C-58872C4A1424}" sibTransId="{80E0BDFB-CCF1-423B-BC2F-3364C3E42AC5}"/>
    <dgm:cxn modelId="{F4A4F31E-48BF-46A1-AD66-5F35F3ACC514}" srcId="{567B440E-0946-4FF7-9CAE-7C9D720C8C60}" destId="{89D16626-1ED9-4A46-8840-E62D63C3787E}" srcOrd="7" destOrd="0" parTransId="{46FD1ECF-949B-412B-AA58-4FDA7556E066}" sibTransId="{9493DF9D-D158-48E1-93AC-4A5F96DFC530}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CCB5E122-C6B0-42C8-9314-2784785A230A}" type="presOf" srcId="{375E75E2-1945-46A1-B28E-12683B580831}" destId="{DB163817-9230-4F42-84DB-A5C4D5601DA2}" srcOrd="0" destOrd="6" presId="urn:microsoft.com/office/officeart/2005/8/layout/hList1"/>
    <dgm:cxn modelId="{0651D025-4AB4-441B-A28C-FF7F281168EA}" type="presOf" srcId="{92592B7E-7202-4535-BD48-888BB1179C95}" destId="{BAD15F6A-6982-425A-95BA-F67D64B56166}" srcOrd="0" destOrd="3" presId="urn:microsoft.com/office/officeart/2005/8/layout/hList1"/>
    <dgm:cxn modelId="{330D1F29-916E-4D59-8F80-61321C74AC6F}" srcId="{567B440E-0946-4FF7-9CAE-7C9D720C8C60}" destId="{80E6024F-CD1A-4A1E-B617-FB9107D5449E}" srcOrd="4" destOrd="0" parTransId="{2D7EE96A-826D-4F51-8FE0-8DCEB850DE60}" sibTransId="{FDD67061-3967-4146-A37A-1EB49912D77B}"/>
    <dgm:cxn modelId="{1C368C2E-D066-428C-8299-A45F9F176B80}" srcId="{7D1926E8-0B8B-42DB-88A7-DB6FEEBE2CA6}" destId="{0D0AFD50-C150-40D8-A512-101D1795EF85}" srcOrd="3" destOrd="0" parTransId="{0479C7CD-F644-47E1-A500-C620276F7777}" sibTransId="{812005BC-AD69-4F09-94E7-4A7A6AA5060C}"/>
    <dgm:cxn modelId="{3B36062F-8F2C-43E4-9B4E-F99C9E30D5BA}" srcId="{7D1926E8-0B8B-42DB-88A7-DB6FEEBE2CA6}" destId="{2938F425-7AB7-427F-8C62-494F2D586E99}" srcOrd="4" destOrd="0" parTransId="{75011108-3C12-41EE-9B66-6A71174173A2}" sibTransId="{DAB46D2F-C676-4AA3-89A6-8B3BA87EFA69}"/>
    <dgm:cxn modelId="{6E84BD32-B57C-4A1C-B740-50E404EF766D}" srcId="{C650CC8B-8EAE-47D9-8BBB-347391F2F1CB}" destId="{065ADE7B-6D65-4DA5-BCEF-FE65D862768E}" srcOrd="2" destOrd="0" parTransId="{25B1D209-8268-4AA6-839B-7A8DFAAB52C7}" sibTransId="{EA8B03C5-05DA-4BED-AA5E-4CAD43328A5B}"/>
    <dgm:cxn modelId="{52BCE138-C49A-49E4-B055-68E4BC597474}" type="presOf" srcId="{5A5A2A7D-BA94-497A-B068-DF934751875F}" destId="{72E63B22-4BBE-4E10-AAB2-5ABBC07C13EE}" srcOrd="0" destOrd="3" presId="urn:microsoft.com/office/officeart/2005/8/layout/hList1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0054703D-5F41-4249-95BE-8F9C45CE6CE2}" type="presOf" srcId="{421BE447-C6D2-48CC-8B01-C22A67CAF1DF}" destId="{5ADD27A9-1808-45EC-BCBC-F6083113AC18}" srcOrd="0" destOrd="5" presId="urn:microsoft.com/office/officeart/2005/8/layout/hList1"/>
    <dgm:cxn modelId="{90D30B40-B432-40E4-8C94-2840290DB394}" srcId="{7D1926E8-0B8B-42DB-88A7-DB6FEEBE2CA6}" destId="{11C33854-E13D-4647-AFA4-B94FA01F2B4F}" srcOrd="9" destOrd="0" parTransId="{EBBAD0F2-EEAB-446B-89F6-0A932611D110}" sibTransId="{242CDD81-E2C5-4E87-8CF1-A757E6CC32AF}"/>
    <dgm:cxn modelId="{EC825B5B-5BE6-4A39-9883-2F723CD0EE88}" srcId="{F57A133E-9411-48AA-B38B-69861A00BDF2}" destId="{9C54B822-3AC3-496B-8E3C-020583C01684}" srcOrd="4" destOrd="0" parTransId="{53270E25-BB3E-4B53-89BA-E99762F7777A}" sibTransId="{67408C00-2845-43BE-B42E-0B8CD6F20AD5}"/>
    <dgm:cxn modelId="{219B675D-FBB0-417F-81C2-FC59150A7865}" type="presOf" srcId="{4A0FA39C-A197-4D29-BDCC-1316ABCD6D63}" destId="{BAD15F6A-6982-425A-95BA-F67D64B56166}" srcOrd="0" destOrd="0" presId="urn:microsoft.com/office/officeart/2005/8/layout/hList1"/>
    <dgm:cxn modelId="{6DC1C95D-5CA8-460B-B264-4FA6BB704F1D}" type="presOf" srcId="{A00CC3F0-AAAD-4128-BF4E-BB5BE35619B4}" destId="{DB163817-9230-4F42-84DB-A5C4D5601DA2}" srcOrd="0" destOrd="5" presId="urn:microsoft.com/office/officeart/2005/8/layout/hList1"/>
    <dgm:cxn modelId="{A45F9B5F-2B1D-4CF7-B915-69B08EEE0E8E}" type="presOf" srcId="{522663C5-75E3-4B63-91D3-89674C6CAF64}" destId="{DB163817-9230-4F42-84DB-A5C4D5601DA2}" srcOrd="0" destOrd="7" presId="urn:microsoft.com/office/officeart/2005/8/layout/hList1"/>
    <dgm:cxn modelId="{B2930941-F9F9-40E4-A610-44224ED49109}" type="presOf" srcId="{E88306E9-6D25-405F-B1FE-F626A26D279F}" destId="{BAD15F6A-6982-425A-95BA-F67D64B56166}" srcOrd="0" destOrd="2" presId="urn:microsoft.com/office/officeart/2005/8/layout/hList1"/>
    <dgm:cxn modelId="{12929C63-A2AE-4DA6-B255-8A99236FCB36}" type="presOf" srcId="{23F15761-8F0E-47A8-98BD-D68154979576}" destId="{5ADD27A9-1808-45EC-BCBC-F6083113AC18}" srcOrd="0" destOrd="7" presId="urn:microsoft.com/office/officeart/2005/8/layout/hList1"/>
    <dgm:cxn modelId="{94FB1945-7502-4688-8C9D-C9CFCCC1375B}" type="presOf" srcId="{B70E4C67-48A6-426F-915F-D025775FB230}" destId="{BAD15F6A-6982-425A-95BA-F67D64B56166}" srcOrd="0" destOrd="5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CDEE0147-70CF-4239-89B8-699CC0F916A7}" srcId="{567B440E-0946-4FF7-9CAE-7C9D720C8C60}" destId="{E88306E9-6D25-405F-B1FE-F626A26D279F}" srcOrd="2" destOrd="0" parTransId="{ACC67920-1EF7-4F28-A1AA-2E10625B6121}" sibTransId="{BE602815-37B3-404C-A17F-F492CF9495A3}"/>
    <dgm:cxn modelId="{3D651C49-8FB5-4BFC-BE0D-EBFE34953CC8}" type="presOf" srcId="{11C33854-E13D-4647-AFA4-B94FA01F2B4F}" destId="{5ADD27A9-1808-45EC-BCBC-F6083113AC18}" srcOrd="0" destOrd="9" presId="urn:microsoft.com/office/officeart/2005/8/layout/hList1"/>
    <dgm:cxn modelId="{7323806A-30DB-4D55-B926-D3D664044176}" type="presOf" srcId="{2938F425-7AB7-427F-8C62-494F2D586E99}" destId="{5ADD27A9-1808-45EC-BCBC-F6083113AC18}" srcOrd="0" destOrd="4" presId="urn:microsoft.com/office/officeart/2005/8/layout/hList1"/>
    <dgm:cxn modelId="{6E44B06A-5B51-4D01-90DC-3FC4F8DAB885}" type="presOf" srcId="{658C1488-4C07-476E-AD98-3E7D7A7DCB66}" destId="{BAD15F6A-6982-425A-95BA-F67D64B56166}" srcOrd="0" destOrd="1" presId="urn:microsoft.com/office/officeart/2005/8/layout/hList1"/>
    <dgm:cxn modelId="{7F322F6D-123B-4DA8-B821-DD28632CC25D}" srcId="{8E698C4C-5640-4682-8639-DE240840925A}" destId="{567B440E-0946-4FF7-9CAE-7C9D720C8C60}" srcOrd="3" destOrd="0" parTransId="{C2AF8C30-D715-47B3-B701-8530608D871B}" sibTransId="{EB407D3D-E759-408B-AE1A-32AF6FE041CE}"/>
    <dgm:cxn modelId="{ECD86051-D3F8-45C7-8DC2-4AC6A43B6F45}" srcId="{567B440E-0946-4FF7-9CAE-7C9D720C8C60}" destId="{658C1488-4C07-476E-AD98-3E7D7A7DCB66}" srcOrd="1" destOrd="0" parTransId="{DCAEF668-AD6C-4827-A589-7CACD3F9FF1A}" sibTransId="{7AC5E294-0465-4C23-A40F-BEDF805F0DAC}"/>
    <dgm:cxn modelId="{E1913476-E3D6-4867-9B6A-DE6F417C5DE9}" srcId="{567B440E-0946-4FF7-9CAE-7C9D720C8C60}" destId="{92592B7E-7202-4535-BD48-888BB1179C95}" srcOrd="3" destOrd="0" parTransId="{470D1486-B462-4AC4-822E-2EE6FBDDD4CF}" sibTransId="{AD3603A3-3228-43C0-B319-78C69C2030D0}"/>
    <dgm:cxn modelId="{D277E856-0E17-419C-9A71-FBE74DEC6B1C}" type="presOf" srcId="{D5B551DC-7786-44F9-8F5C-619043798BE2}" destId="{72E63B22-4BBE-4E10-AAB2-5ABBC07C13EE}" srcOrd="0" destOrd="6" presId="urn:microsoft.com/office/officeart/2005/8/layout/hList1"/>
    <dgm:cxn modelId="{2EBF7B7A-6B33-405D-995C-BFA7CF31510A}" type="presOf" srcId="{B7EEFDF5-60B5-43BF-B968-CFE71D317B52}" destId="{5ADD27A9-1808-45EC-BCBC-F6083113AC18}" srcOrd="0" destOrd="2" presId="urn:microsoft.com/office/officeart/2005/8/layout/hList1"/>
    <dgm:cxn modelId="{264BD17B-08D4-470F-813E-60B9A92DF20B}" type="presOf" srcId="{B5DD29CC-D203-4F9F-BBA9-6FE268D51D97}" destId="{72E63B22-4BBE-4E10-AAB2-5ABBC07C13EE}" srcOrd="0" destOrd="2" presId="urn:microsoft.com/office/officeart/2005/8/layout/hList1"/>
    <dgm:cxn modelId="{C7FF7A80-AE6A-4E1A-ABEC-ECD02BB9F9FA}" srcId="{7D1926E8-0B8B-42DB-88A7-DB6FEEBE2CA6}" destId="{B7EEFDF5-60B5-43BF-B968-CFE71D317B52}" srcOrd="2" destOrd="0" parTransId="{0D937A47-A121-4790-9F48-5C2A735AC36E}" sibTransId="{20F3AA28-7BC4-41A5-9DB8-201127A16F67}"/>
    <dgm:cxn modelId="{7DAD2883-155F-46C2-BF90-8BBE9039D8DA}" srcId="{567B440E-0946-4FF7-9CAE-7C9D720C8C60}" destId="{951C137F-8652-4BA5-AB27-A501264D234D}" srcOrd="6" destOrd="0" parTransId="{F49DE8EF-2DBB-444D-96A7-39E8423F709F}" sibTransId="{118BC38E-4913-4100-B598-9001F5EEAE07}"/>
    <dgm:cxn modelId="{D8360885-ADE3-4F56-9E54-A547ADFFCA51}" type="presOf" srcId="{79FE00F2-D223-4EBB-BFF9-6CE40DB0F398}" destId="{72E63B22-4BBE-4E10-AAB2-5ABBC07C13EE}" srcOrd="0" destOrd="7" presId="urn:microsoft.com/office/officeart/2005/8/layout/hList1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6CE8BF93-FFD3-4489-84C7-145DB0579138}" type="presOf" srcId="{9C54B822-3AC3-496B-8E3C-020583C01684}" destId="{72E63B22-4BBE-4E10-AAB2-5ABBC07C13EE}" srcOrd="0" destOrd="4" presId="urn:microsoft.com/office/officeart/2005/8/layout/hList1"/>
    <dgm:cxn modelId="{ED8FD195-5AAB-42FE-A5F4-9CD4445642DB}" type="presOf" srcId="{9A3BC13B-9470-4B99-8731-DBE0FE238792}" destId="{DB163817-9230-4F42-84DB-A5C4D5601DA2}" srcOrd="0" destOrd="1" presId="urn:microsoft.com/office/officeart/2005/8/layout/hList1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6DE8299-4805-47DD-BE46-E09657C738C4}" srcId="{F57A133E-9411-48AA-B38B-69861A00BDF2}" destId="{6332EB05-E5F4-4572-A5C1-4D3F1AE8668E}" srcOrd="5" destOrd="0" parTransId="{986DA2B5-7347-4F45-B7BE-77D5F7719B2C}" sibTransId="{45EE56B1-3413-480C-A806-F746A91F961A}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AAD3E19E-78AC-47E9-AA1A-5457ABFB1B5D}" type="presOf" srcId="{065ADE7B-6D65-4DA5-BCEF-FE65D862768E}" destId="{DB163817-9230-4F42-84DB-A5C4D5601DA2}" srcOrd="0" destOrd="2" presId="urn:microsoft.com/office/officeart/2005/8/layout/hList1"/>
    <dgm:cxn modelId="{C049E7A3-71F8-44AC-8EBE-62A89F79CD11}" srcId="{7D1926E8-0B8B-42DB-88A7-DB6FEEBE2CA6}" destId="{23F15761-8F0E-47A8-98BD-D68154979576}" srcOrd="7" destOrd="0" parTransId="{01ED88EC-0C45-4059-B5C0-80A6DB95DC71}" sibTransId="{3A9572FB-3404-41C2-B108-F9224F985B2D}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27CA21AA-DB7B-4836-A327-DCBA89FB31EA}" srcId="{F57A133E-9411-48AA-B38B-69861A00BDF2}" destId="{B5DD29CC-D203-4F9F-BBA9-6FE268D51D97}" srcOrd="2" destOrd="0" parTransId="{87B3E2DD-E8D5-41C1-83F2-F7537AFCC2B6}" sibTransId="{E861E334-C60A-4D3D-AA41-925C2FE1C92B}"/>
    <dgm:cxn modelId="{2A66DFAC-8F72-4CE8-8995-306574C64B03}" type="presOf" srcId="{0D0AFD50-C150-40D8-A512-101D1795EF85}" destId="{5ADD27A9-1808-45EC-BCBC-F6083113AC18}" srcOrd="0" destOrd="3" presId="urn:microsoft.com/office/officeart/2005/8/layout/hList1"/>
    <dgm:cxn modelId="{3C8AEBAE-D700-4F2F-A9B1-8653C595470F}" srcId="{7D1926E8-0B8B-42DB-88A7-DB6FEEBE2CA6}" destId="{421BE447-C6D2-48CC-8B01-C22A67CAF1DF}" srcOrd="5" destOrd="0" parTransId="{186064BF-2876-496F-8AD3-A28CF4D3CFFD}" sibTransId="{57652C7D-E6A3-4B55-8E5D-4AC2A215DCFE}"/>
    <dgm:cxn modelId="{A204F9AE-5908-4E91-9956-730652812D4C}" srcId="{F57A133E-9411-48AA-B38B-69861A00BDF2}" destId="{5A5A2A7D-BA94-497A-B068-DF934751875F}" srcOrd="3" destOrd="0" parTransId="{404C1D79-C756-4F94-883F-3820DD6AB63B}" sibTransId="{5A651575-317F-4086-B268-C4AD0EFE0350}"/>
    <dgm:cxn modelId="{6E088AAF-25B4-486D-990A-FBCCD09C9331}" type="presOf" srcId="{E1A5DFD4-D761-40EB-8EBD-D4A5E495A90E}" destId="{DB163817-9230-4F42-84DB-A5C4D5601DA2}" srcOrd="0" destOrd="4" presId="urn:microsoft.com/office/officeart/2005/8/layout/hList1"/>
    <dgm:cxn modelId="{5A184EB0-2BC8-46E7-9E7E-5BAA67C590A8}" type="presOf" srcId="{9DD9CC39-C6CE-4A15-B97E-95C28DF0A782}" destId="{72E63B22-4BBE-4E10-AAB2-5ABBC07C13EE}" srcOrd="0" destOrd="1" presId="urn:microsoft.com/office/officeart/2005/8/layout/hList1"/>
    <dgm:cxn modelId="{00C19CB4-704D-42A1-9888-F9DEF1D11804}" type="presOf" srcId="{4B18750B-DD9D-4BCE-B08F-382338438BA6}" destId="{DB163817-9230-4F42-84DB-A5C4D5601DA2}" srcOrd="0" destOrd="3" presId="urn:microsoft.com/office/officeart/2005/8/layout/hList1"/>
    <dgm:cxn modelId="{7A6E82B8-79F7-49BE-B0A0-E474DFF543A8}" srcId="{7D1926E8-0B8B-42DB-88A7-DB6FEEBE2CA6}" destId="{30225B9E-B059-423D-82AB-83B289B26F1D}" srcOrd="0" destOrd="0" parTransId="{B41CD000-78EC-4901-A7D6-7F69488E54B8}" sibTransId="{454707A2-E7EC-4EED-9A78-8D91A2A7EC8C}"/>
    <dgm:cxn modelId="{2D81B3B8-83C3-4ADA-8F8B-C7699D64AC83}" srcId="{8E698C4C-5640-4682-8639-DE240840925A}" destId="{7D1926E8-0B8B-42DB-88A7-DB6FEEBE2CA6}" srcOrd="2" destOrd="0" parTransId="{69417A9D-E976-4F29-8EF0-BEBF0A30D663}" sibTransId="{54E6FA93-A15E-4697-A2E8-C3E8873BB8AC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FA50F3C6-E9F0-41E9-B899-68C7A6A21106}" type="presOf" srcId="{567B440E-0946-4FF7-9CAE-7C9D720C8C60}" destId="{3ADB4FAE-146C-4E66-8369-ACCC6BADB741}" srcOrd="0" destOrd="0" presId="urn:microsoft.com/office/officeart/2005/8/layout/hList1"/>
    <dgm:cxn modelId="{C7E35FC9-BBB0-4D56-960D-F7CFC66AE70A}" srcId="{F57A133E-9411-48AA-B38B-69861A00BDF2}" destId="{D5B551DC-7786-44F9-8F5C-619043798BE2}" srcOrd="6" destOrd="0" parTransId="{087CFE17-9251-4411-8952-61D9A8AD9AE7}" sibTransId="{51F653B2-3E22-4DF4-BD08-4B8D623B7DA8}"/>
    <dgm:cxn modelId="{8A00FDCC-C0A5-4A6A-84A3-88D6E3F3639D}" srcId="{C650CC8B-8EAE-47D9-8BBB-347391F2F1CB}" destId="{A00CC3F0-AAAD-4128-BF4E-BB5BE35619B4}" srcOrd="5" destOrd="0" parTransId="{74056580-849E-4A30-B9E8-581B585FD301}" sibTransId="{B961BD6A-0F30-49D7-B899-C3CDC298245F}"/>
    <dgm:cxn modelId="{7C1294D1-D7B1-4217-B951-61CC25ECF59E}" srcId="{F57A133E-9411-48AA-B38B-69861A00BDF2}" destId="{9DD9CC39-C6CE-4A15-B97E-95C28DF0A782}" srcOrd="1" destOrd="0" parTransId="{D8B9A6B7-3541-4506-8F08-13396273F2E1}" sibTransId="{CB094EAE-5984-4114-9F64-1013F5176F08}"/>
    <dgm:cxn modelId="{8FA36AD2-9AB3-404A-8201-281E1EA5B0E0}" srcId="{C650CC8B-8EAE-47D9-8BBB-347391F2F1CB}" destId="{375E75E2-1945-46A1-B28E-12683B580831}" srcOrd="6" destOrd="0" parTransId="{F4821456-B39D-47B0-98CA-B0583B27E917}" sibTransId="{6E5097C4-1F4E-482F-84C8-364D7227CFDF}"/>
    <dgm:cxn modelId="{0750B2D5-CBBA-4220-8AB0-2E1ADC854F47}" type="presOf" srcId="{7D1926E8-0B8B-42DB-88A7-DB6FEEBE2CA6}" destId="{38F18D1E-2927-4877-BEA4-92EA0C809D70}" srcOrd="0" destOrd="0" presId="urn:microsoft.com/office/officeart/2005/8/layout/hList1"/>
    <dgm:cxn modelId="{F34F20DB-0FE0-4330-B74A-A495B0F2BAA4}" type="presOf" srcId="{80E6024F-CD1A-4A1E-B617-FB9107D5449E}" destId="{BAD15F6A-6982-425A-95BA-F67D64B56166}" srcOrd="0" destOrd="4" presId="urn:microsoft.com/office/officeart/2005/8/layout/hList1"/>
    <dgm:cxn modelId="{872588DD-2DEE-4A42-A092-8CBDBD4B6A39}" srcId="{C650CC8B-8EAE-47D9-8BBB-347391F2F1CB}" destId="{522663C5-75E3-4B63-91D3-89674C6CAF64}" srcOrd="7" destOrd="0" parTransId="{31BC49A6-CE29-4A39-B5FF-3EB6D4A6C86F}" sibTransId="{A1238B5A-C0C2-45D9-B5B8-8E20C27B30C5}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64782BDF-42E4-4541-AFB5-820803D99AA0}" type="presOf" srcId="{5D8BD583-AB45-46BB-9B57-8BA890113998}" destId="{5ADD27A9-1808-45EC-BCBC-F6083113AC18}" srcOrd="0" destOrd="1" presId="urn:microsoft.com/office/officeart/2005/8/layout/hList1"/>
    <dgm:cxn modelId="{D9A043E3-3DE9-4486-A445-1BB31F9DB28E}" srcId="{7D1926E8-0B8B-42DB-88A7-DB6FEEBE2CA6}" destId="{8070F259-F3B7-46F8-93BB-575D098F186E}" srcOrd="8" destOrd="0" parTransId="{4A118A9B-B9AC-45C9-AF1A-A6FB09592EDD}" sibTransId="{F66233AE-0B40-42FF-A8BA-B877D9372F61}"/>
    <dgm:cxn modelId="{31F68BE9-8C90-4FCD-BD6F-EB29B5E20E28}" type="presOf" srcId="{30225B9E-B059-423D-82AB-83B289B26F1D}" destId="{5ADD27A9-1808-45EC-BCBC-F6083113AC18}" srcOrd="0" destOrd="0" presId="urn:microsoft.com/office/officeart/2005/8/layout/hList1"/>
    <dgm:cxn modelId="{95BBFDEB-0E55-4B05-966B-F435250519F2}" type="presOf" srcId="{6332EB05-E5F4-4572-A5C1-4D3F1AE8668E}" destId="{72E63B22-4BBE-4E10-AAB2-5ABBC07C13EE}" srcOrd="0" destOrd="5" presId="urn:microsoft.com/office/officeart/2005/8/layout/hList1"/>
    <dgm:cxn modelId="{34794BED-B6E6-430A-A4A1-8A430AF78DB9}" srcId="{567B440E-0946-4FF7-9CAE-7C9D720C8C60}" destId="{4A0FA39C-A197-4D29-BDCC-1316ABCD6D63}" srcOrd="0" destOrd="0" parTransId="{3B1311BB-8354-4015-B9CC-B3CDE67270EF}" sibTransId="{A732084B-4366-4B03-8ED8-9B80AF44F44E}"/>
    <dgm:cxn modelId="{308081EF-DA67-461C-B9C4-2CA4A3761AAC}" type="presOf" srcId="{8070F259-F3B7-46F8-93BB-575D098F186E}" destId="{5ADD27A9-1808-45EC-BCBC-F6083113AC18}" srcOrd="0" destOrd="8" presId="urn:microsoft.com/office/officeart/2005/8/layout/hList1"/>
    <dgm:cxn modelId="{14A99DF0-3CED-44B2-B014-5DAA36CC0E63}" srcId="{C650CC8B-8EAE-47D9-8BBB-347391F2F1CB}" destId="{E1A5DFD4-D761-40EB-8EBD-D4A5E495A90E}" srcOrd="4" destOrd="0" parTransId="{B2A59B23-D273-4180-9FEB-8E407EF67614}" sibTransId="{9FAA1A43-B258-4C58-8679-FD19D5FD6C2E}"/>
    <dgm:cxn modelId="{B105E3F4-CF3F-4E0D-9099-5558D6E86D77}" type="presOf" srcId="{9601C9AC-0003-450D-920D-CC0497F0B64A}" destId="{5ADD27A9-1808-45EC-BCBC-F6083113AC18}" srcOrd="0" destOrd="6" presId="urn:microsoft.com/office/officeart/2005/8/layout/hList1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  <dgm:cxn modelId="{771D3B82-C95B-4C49-8E1E-2F44C4B79A99}" type="presParOf" srcId="{C2AE8DDC-1412-40A1-BA3C-BBAB9260A969}" destId="{8F30BAB0-6AFC-43BE-9D59-90D20ADA0CA3}" srcOrd="3" destOrd="0" presId="urn:microsoft.com/office/officeart/2005/8/layout/hList1"/>
    <dgm:cxn modelId="{8251AEB3-A8EB-430B-A485-62F39C05BC8A}" type="presParOf" srcId="{C2AE8DDC-1412-40A1-BA3C-BBAB9260A969}" destId="{7486D5D7-7290-4F27-8EAD-8444DB0A75A2}" srcOrd="4" destOrd="0" presId="urn:microsoft.com/office/officeart/2005/8/layout/hList1"/>
    <dgm:cxn modelId="{E7552D83-C49D-4438-9518-B56623A9D1AF}" type="presParOf" srcId="{7486D5D7-7290-4F27-8EAD-8444DB0A75A2}" destId="{38F18D1E-2927-4877-BEA4-92EA0C809D70}" srcOrd="0" destOrd="0" presId="urn:microsoft.com/office/officeart/2005/8/layout/hList1"/>
    <dgm:cxn modelId="{D6E09D2F-2971-43F4-9C0B-D378F42AF452}" type="presParOf" srcId="{7486D5D7-7290-4F27-8EAD-8444DB0A75A2}" destId="{5ADD27A9-1808-45EC-BCBC-F6083113AC18}" srcOrd="1" destOrd="0" presId="urn:microsoft.com/office/officeart/2005/8/layout/hList1"/>
    <dgm:cxn modelId="{39AF2384-D25D-4E1F-A647-248C71E21D2B}" type="presParOf" srcId="{C2AE8DDC-1412-40A1-BA3C-BBAB9260A969}" destId="{7F66DC96-2084-4E07-B0FD-2C668B4AD780}" srcOrd="5" destOrd="0" presId="urn:microsoft.com/office/officeart/2005/8/layout/hList1"/>
    <dgm:cxn modelId="{81C37562-DF80-4704-A412-1A5F9CE77D9F}" type="presParOf" srcId="{C2AE8DDC-1412-40A1-BA3C-BBAB9260A969}" destId="{2F563D9F-1245-44E1-835D-8DA39164BF88}" srcOrd="6" destOrd="0" presId="urn:microsoft.com/office/officeart/2005/8/layout/hList1"/>
    <dgm:cxn modelId="{539DDCBD-3A70-4DE0-AA38-6D8556D4AC76}" type="presParOf" srcId="{2F563D9F-1245-44E1-835D-8DA39164BF88}" destId="{3ADB4FAE-146C-4E66-8369-ACCC6BADB741}" srcOrd="0" destOrd="0" presId="urn:microsoft.com/office/officeart/2005/8/layout/hList1"/>
    <dgm:cxn modelId="{36CEC2D5-F281-4C1D-BEBB-3A51953CB76B}" type="presParOf" srcId="{2F563D9F-1245-44E1-835D-8DA39164BF88}" destId="{BAD15F6A-6982-425A-95BA-F67D64B561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/>
      <dgm:spPr/>
      <dgm:t>
        <a:bodyPr/>
        <a:lstStyle/>
        <a:p>
          <a:r>
            <a:rPr lang="nb-NO" dirty="0"/>
            <a:t>Styret</a:t>
          </a:r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pPr rtl="0"/>
          <a:r>
            <a:rPr lang="nb-NO" sz="1800" dirty="0"/>
            <a:t>Leder: Audun Gangstad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9A3BC13B-9470-4B99-8731-DBE0FE238792}">
      <dgm:prSet phldrT="[Tekst]" custT="1"/>
      <dgm:spPr/>
      <dgm:t>
        <a:bodyPr/>
        <a:lstStyle/>
        <a:p>
          <a:r>
            <a:rPr lang="nb-NO" sz="1800" dirty="0"/>
            <a:t>Medlemmer: </a:t>
          </a:r>
          <a:br>
            <a:rPr lang="nb-NO" sz="1800" dirty="0"/>
          </a:br>
          <a:r>
            <a:rPr lang="nb-NO" sz="1800" dirty="0"/>
            <a:t>Claus A Olsen, </a:t>
          </a:r>
          <a:br>
            <a:rPr lang="nb-NO" sz="1800" dirty="0"/>
          </a:br>
          <a:r>
            <a:rPr lang="nb-NO" sz="1800" dirty="0"/>
            <a:t>Berdon Sønderland, Rolf </a:t>
          </a:r>
          <a:r>
            <a:rPr lang="nb-NO" sz="1800" dirty="0" err="1"/>
            <a:t>Tronsaune</a:t>
          </a:r>
          <a:r>
            <a:rPr lang="nb-NO" sz="1800" dirty="0"/>
            <a:t> </a:t>
          </a:r>
          <a:br>
            <a:rPr lang="nb-NO" sz="1800" dirty="0"/>
          </a:br>
          <a:r>
            <a:rPr lang="nb-NO" sz="1800" dirty="0"/>
            <a:t>og Steinar Oksvold</a:t>
          </a:r>
        </a:p>
      </dgm:t>
    </dgm:pt>
    <dgm:pt modelId="{D96E774C-1BFD-42D2-810F-F26B27BE8A2A}" type="parTrans" cxnId="{06E90D01-D722-41EF-BE42-8C6C71284E88}">
      <dgm:prSet/>
      <dgm:spPr/>
      <dgm:t>
        <a:bodyPr/>
        <a:lstStyle/>
        <a:p>
          <a:endParaRPr lang="nb-NO"/>
        </a:p>
      </dgm:t>
    </dgm:pt>
    <dgm:pt modelId="{07F8B38C-347A-4091-B836-629599FF0EDB}" type="sibTrans" cxnId="{06E90D01-D722-41EF-BE42-8C6C71284E8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/>
      <dgm:spPr/>
      <dgm:t>
        <a:bodyPr/>
        <a:lstStyle/>
        <a:p>
          <a:r>
            <a:rPr lang="nb-NO" dirty="0" err="1"/>
            <a:t>Adm</a:t>
          </a:r>
          <a:endParaRPr lang="nb-NO" dirty="0"/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800" dirty="0"/>
            <a:t>Daglig leder: </a:t>
          </a:r>
          <a:br>
            <a:rPr lang="nb-NO" sz="1800" dirty="0"/>
          </a:br>
          <a:r>
            <a:rPr lang="nb-NO" sz="1800" dirty="0"/>
            <a:t>Erik Rognes 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C0629793-603B-4019-86BF-17C73AF69F09}">
      <dgm:prSet phldrT="[Tekst]"/>
      <dgm:spPr/>
      <dgm:t>
        <a:bodyPr/>
        <a:lstStyle/>
        <a:p>
          <a:endParaRPr lang="nb-NO" dirty="0"/>
        </a:p>
      </dgm:t>
    </dgm:pt>
    <dgm:pt modelId="{483830E1-F27E-41B0-A22D-559F1284C1F4}" type="sibTrans" cxnId="{A781D056-D4E7-4B33-8F2D-01605E7E31AA}">
      <dgm:prSet/>
      <dgm:spPr/>
      <dgm:t>
        <a:bodyPr/>
        <a:lstStyle/>
        <a:p>
          <a:endParaRPr lang="nb-NO"/>
        </a:p>
      </dgm:t>
    </dgm:pt>
    <dgm:pt modelId="{281B97C3-C6A0-44F0-BB2C-99C7B651609A}" type="parTrans" cxnId="{A781D056-D4E7-4B33-8F2D-01605E7E31AA}">
      <dgm:prSet/>
      <dgm:spPr/>
      <dgm:t>
        <a:bodyPr/>
        <a:lstStyle/>
        <a:p>
          <a:endParaRPr lang="nb-NO"/>
        </a:p>
      </dgm:t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3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3">
        <dgm:presLayoutVars>
          <dgm:bulletEnabled val="1"/>
        </dgm:presLayoutVars>
      </dgm:prSet>
      <dgm:spPr/>
    </dgm:pt>
    <dgm:pt modelId="{E3EF6A87-EED1-4DA7-BF74-20C9ADB7A2F8}" type="pres">
      <dgm:prSet presAssocID="{6C0FDA17-A144-4905-B4E0-8CF11B9CE6FE}" presName="space" presStyleCnt="0"/>
      <dgm:spPr/>
    </dgm:pt>
    <dgm:pt modelId="{F0F5547D-7131-40F9-A763-798C53263466}" type="pres">
      <dgm:prSet presAssocID="{C0629793-603B-4019-86BF-17C73AF69F09}" presName="composite" presStyleCnt="0"/>
      <dgm:spPr/>
    </dgm:pt>
    <dgm:pt modelId="{9C57A55F-6B2A-4012-B273-F2A3BFACB12B}" type="pres">
      <dgm:prSet presAssocID="{C0629793-603B-4019-86BF-17C73AF69F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EBCD13F-ABA5-4665-B218-38A2F01ED011}" type="pres">
      <dgm:prSet presAssocID="{C0629793-603B-4019-86BF-17C73AF69F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6E90D01-D722-41EF-BE42-8C6C71284E88}" srcId="{C650CC8B-8EAE-47D9-8BBB-347391F2F1CB}" destId="{9A3BC13B-9470-4B99-8731-DBE0FE238792}" srcOrd="1" destOrd="0" parTransId="{D96E774C-1BFD-42D2-810F-F26B27BE8A2A}" sibTransId="{07F8B38C-347A-4091-B836-629599FF0EDB}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A781D056-D4E7-4B33-8F2D-01605E7E31AA}" srcId="{8E698C4C-5640-4682-8639-DE240840925A}" destId="{C0629793-603B-4019-86BF-17C73AF69F09}" srcOrd="2" destOrd="0" parTransId="{281B97C3-C6A0-44F0-BB2C-99C7B651609A}" sibTransId="{483830E1-F27E-41B0-A22D-559F1284C1F4}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ED8FD195-5AAB-42FE-A5F4-9CD4445642DB}" type="presOf" srcId="{9A3BC13B-9470-4B99-8731-DBE0FE238792}" destId="{DB163817-9230-4F42-84DB-A5C4D5601DA2}" srcOrd="0" destOrd="1" presId="urn:microsoft.com/office/officeart/2005/8/layout/hList1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0AE3F09F-2864-4BB1-88A8-1D1DB10D418B}" type="presOf" srcId="{C0629793-603B-4019-86BF-17C73AF69F09}" destId="{9C57A55F-6B2A-4012-B273-F2A3BFACB12B}" srcOrd="0" destOrd="0" presId="urn:microsoft.com/office/officeart/2005/8/layout/hList1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  <dgm:cxn modelId="{2F908876-1D56-4613-9531-5854E3189EDE}" type="presParOf" srcId="{C2AE8DDC-1412-40A1-BA3C-BBAB9260A969}" destId="{E3EF6A87-EED1-4DA7-BF74-20C9ADB7A2F8}" srcOrd="3" destOrd="0" presId="urn:microsoft.com/office/officeart/2005/8/layout/hList1"/>
    <dgm:cxn modelId="{9096C57A-7737-424C-AA4A-4D46FB0D78E9}" type="presParOf" srcId="{C2AE8DDC-1412-40A1-BA3C-BBAB9260A969}" destId="{F0F5547D-7131-40F9-A763-798C53263466}" srcOrd="4" destOrd="0" presId="urn:microsoft.com/office/officeart/2005/8/layout/hList1"/>
    <dgm:cxn modelId="{04B18068-E2B6-4500-A353-5952604D7B25}" type="presParOf" srcId="{F0F5547D-7131-40F9-A763-798C53263466}" destId="{9C57A55F-6B2A-4012-B273-F2A3BFACB12B}" srcOrd="0" destOrd="0" presId="urn:microsoft.com/office/officeart/2005/8/layout/hList1"/>
    <dgm:cxn modelId="{2892BAD2-E46C-4F4B-B678-7113D6E4E81A}" type="presParOf" srcId="{F0F5547D-7131-40F9-A763-798C53263466}" destId="{0EBCD13F-ABA5-4665-B218-38A2F01ED0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/>
      <dgm:spPr/>
      <dgm:t>
        <a:bodyPr/>
        <a:lstStyle/>
        <a:p>
          <a:r>
            <a:rPr lang="nb-NO" dirty="0"/>
            <a:t>Overordnet ansvar</a:t>
          </a:r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pPr rtl="0"/>
          <a:r>
            <a:rPr lang="nb-NO" sz="1800" dirty="0"/>
            <a:t>Hovedstyret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/>
      <dgm:spPr/>
      <dgm:t>
        <a:bodyPr/>
        <a:lstStyle/>
        <a:p>
          <a:r>
            <a:rPr lang="nb-NO" dirty="0"/>
            <a:t>Prosjektgruppe</a:t>
          </a:r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800" dirty="0"/>
            <a:t>Barneidrettsansvarlig og</a:t>
          </a:r>
          <a:br>
            <a:rPr lang="nb-NO" sz="1800" dirty="0"/>
          </a:br>
          <a:r>
            <a:rPr lang="nb-NO" sz="1800" dirty="0"/>
            <a:t>Daglig leder HL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18EE04E0-93B8-45F4-A0B8-12BABE5D346F}">
      <dgm:prSet phldrT="[Tekst]" custT="1"/>
      <dgm:spPr/>
      <dgm:t>
        <a:bodyPr/>
        <a:lstStyle/>
        <a:p>
          <a:r>
            <a:rPr lang="nb-NO" sz="1800" dirty="0"/>
            <a:t>Erlend Ulstad</a:t>
          </a:r>
        </a:p>
      </dgm:t>
    </dgm:pt>
    <dgm:pt modelId="{8FE02225-41AE-47B4-BA00-B2D72C963632}" type="parTrans" cxnId="{F037AE7D-98E5-4339-B411-A2054F407564}">
      <dgm:prSet/>
      <dgm:spPr/>
      <dgm:t>
        <a:bodyPr/>
        <a:lstStyle/>
        <a:p>
          <a:endParaRPr lang="nb-NO"/>
        </a:p>
      </dgm:t>
    </dgm:pt>
    <dgm:pt modelId="{99D8E241-6E84-4CC5-BD55-897BEE50EAE1}" type="sibTrans" cxnId="{F037AE7D-98E5-4339-B411-A2054F407564}">
      <dgm:prSet/>
      <dgm:spPr/>
      <dgm:t>
        <a:bodyPr/>
        <a:lstStyle/>
        <a:p>
          <a:endParaRPr lang="nb-NO"/>
        </a:p>
      </dgm:t>
    </dgm:pt>
    <dgm:pt modelId="{45B61454-03A8-4314-B0FB-4D46EBDE16B3}">
      <dgm:prSet phldrT="[Tekst]" custT="1"/>
      <dgm:spPr/>
      <dgm:t>
        <a:bodyPr/>
        <a:lstStyle/>
        <a:p>
          <a:r>
            <a:rPr lang="nb-NO" sz="1800" dirty="0"/>
            <a:t>Ragnar Eggen</a:t>
          </a:r>
        </a:p>
      </dgm:t>
    </dgm:pt>
    <dgm:pt modelId="{5B97832F-05F6-45FE-8E8B-8FCF6BFB874A}" type="parTrans" cxnId="{15965694-CFC4-4BBE-9240-5DF412F6B565}">
      <dgm:prSet/>
      <dgm:spPr/>
      <dgm:t>
        <a:bodyPr/>
        <a:lstStyle/>
        <a:p>
          <a:endParaRPr lang="nb-NO"/>
        </a:p>
      </dgm:t>
    </dgm:pt>
    <dgm:pt modelId="{6AE77C7B-7D68-47C2-BBF6-A4436F9666B7}" type="sibTrans" cxnId="{15965694-CFC4-4BBE-9240-5DF412F6B565}">
      <dgm:prSet/>
      <dgm:spPr/>
      <dgm:t>
        <a:bodyPr/>
        <a:lstStyle/>
        <a:p>
          <a:endParaRPr lang="nb-NO"/>
        </a:p>
      </dgm:t>
    </dgm:pt>
    <dgm:pt modelId="{858E3FBB-4BC3-4709-B6DD-6DC45BE6B2C2}">
      <dgm:prSet phldrT="[Tekst]" custT="1"/>
      <dgm:spPr/>
      <dgm:t>
        <a:bodyPr/>
        <a:lstStyle/>
        <a:p>
          <a:r>
            <a:rPr lang="nb-NO" sz="1800" dirty="0"/>
            <a:t>Kjell Magne Størseth</a:t>
          </a:r>
        </a:p>
      </dgm:t>
    </dgm:pt>
    <dgm:pt modelId="{7B5C4A70-98BA-49D8-9CF1-1B1B9ADDA733}" type="parTrans" cxnId="{1135CBD5-6D29-4870-B04B-5F3D70E9F7C1}">
      <dgm:prSet/>
      <dgm:spPr/>
      <dgm:t>
        <a:bodyPr/>
        <a:lstStyle/>
        <a:p>
          <a:endParaRPr lang="nb-NO"/>
        </a:p>
      </dgm:t>
    </dgm:pt>
    <dgm:pt modelId="{117902C1-F50D-491D-811B-B0CCC8CAF699}" type="sibTrans" cxnId="{1135CBD5-6D29-4870-B04B-5F3D70E9F7C1}">
      <dgm:prSet/>
      <dgm:spPr/>
      <dgm:t>
        <a:bodyPr/>
        <a:lstStyle/>
        <a:p>
          <a:endParaRPr lang="nb-NO"/>
        </a:p>
      </dgm:t>
    </dgm:pt>
    <dgm:pt modelId="{35D7B5A0-E576-4931-B09E-3277F0FAFAC6}">
      <dgm:prSet phldrT="[Tekst]" custT="1"/>
      <dgm:spPr/>
      <dgm:t>
        <a:bodyPr/>
        <a:lstStyle/>
        <a:p>
          <a:r>
            <a:rPr lang="nb-NO" sz="1800" dirty="0"/>
            <a:t>Julie Storli – hovedansvar </a:t>
          </a:r>
          <a:r>
            <a:rPr lang="nb-NO" sz="1800" dirty="0" err="1"/>
            <a:t>intruktørgruppa</a:t>
          </a:r>
          <a:endParaRPr lang="nb-NO" sz="1800" dirty="0"/>
        </a:p>
      </dgm:t>
    </dgm:pt>
    <dgm:pt modelId="{BA0D0A01-2DA8-457D-87CA-85F44470EA00}" type="parTrans" cxnId="{AEA9869F-7B0B-4BDA-8A38-C9328DF3E5D7}">
      <dgm:prSet/>
      <dgm:spPr/>
    </dgm:pt>
    <dgm:pt modelId="{31FBDA22-F631-4723-9BC6-803996B74D12}" type="sibTrans" cxnId="{AEA9869F-7B0B-4BDA-8A38-C9328DF3E5D7}">
      <dgm:prSet/>
      <dgm:spPr/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2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2" custScaleX="121678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2" custScaleX="119249">
        <dgm:presLayoutVars>
          <dgm:bulletEnabled val="1"/>
        </dgm:presLayoutVars>
      </dgm:prSet>
      <dgm:spPr/>
    </dgm:pt>
  </dgm:ptLst>
  <dgm:cxnLst>
    <dgm:cxn modelId="{74007112-3F4E-4097-827D-BB50ED5FCCA3}" type="presOf" srcId="{18EE04E0-93B8-45F4-A0B8-12BABE5D346F}" destId="{72E63B22-4BBE-4E10-AAB2-5ABBC07C13EE}" srcOrd="0" destOrd="1" presId="urn:microsoft.com/office/officeart/2005/8/layout/hList1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5B4F5A65-C10A-4E5F-9B0A-FB1B47D3B3ED}" type="presOf" srcId="{45B61454-03A8-4314-B0FB-4D46EBDE16B3}" destId="{72E63B22-4BBE-4E10-AAB2-5ABBC07C13EE}" srcOrd="0" destOrd="2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F037AE7D-98E5-4339-B411-A2054F407564}" srcId="{F57A133E-9411-48AA-B38B-69861A00BDF2}" destId="{18EE04E0-93B8-45F4-A0B8-12BABE5D346F}" srcOrd="1" destOrd="0" parTransId="{8FE02225-41AE-47B4-BA00-B2D72C963632}" sibTransId="{99D8E241-6E84-4CC5-BD55-897BEE50EAE1}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15965694-CFC4-4BBE-9240-5DF412F6B565}" srcId="{F57A133E-9411-48AA-B38B-69861A00BDF2}" destId="{45B61454-03A8-4314-B0FB-4D46EBDE16B3}" srcOrd="2" destOrd="0" parTransId="{5B97832F-05F6-45FE-8E8B-8FCF6BFB874A}" sibTransId="{6AE77C7B-7D68-47C2-BBF6-A4436F9666B7}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AEA9869F-7B0B-4BDA-8A38-C9328DF3E5D7}" srcId="{F57A133E-9411-48AA-B38B-69861A00BDF2}" destId="{35D7B5A0-E576-4931-B09E-3277F0FAFAC6}" srcOrd="4" destOrd="0" parTransId="{BA0D0A01-2DA8-457D-87CA-85F44470EA00}" sibTransId="{31FBDA22-F631-4723-9BC6-803996B74D12}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1135CBD5-6D29-4870-B04B-5F3D70E9F7C1}" srcId="{F57A133E-9411-48AA-B38B-69861A00BDF2}" destId="{858E3FBB-4BC3-4709-B6DD-6DC45BE6B2C2}" srcOrd="3" destOrd="0" parTransId="{7B5C4A70-98BA-49D8-9CF1-1B1B9ADDA733}" sibTransId="{117902C1-F50D-491D-811B-B0CCC8CAF699}"/>
    <dgm:cxn modelId="{0D3C9CD7-3551-4D84-B104-870C7F8B2ADD}" type="presOf" srcId="{858E3FBB-4BC3-4709-B6DD-6DC45BE6B2C2}" destId="{72E63B22-4BBE-4E10-AAB2-5ABBC07C13EE}" srcOrd="0" destOrd="3" presId="urn:microsoft.com/office/officeart/2005/8/layout/hList1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DC7C7FFC-AFF5-402C-8DF1-4602DEF998E4}" type="presOf" srcId="{35D7B5A0-E576-4931-B09E-3277F0FAFAC6}" destId="{72E63B22-4BBE-4E10-AAB2-5ABBC07C13EE}" srcOrd="0" destOrd="4" presId="urn:microsoft.com/office/officeart/2005/8/layout/hList1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 err="1"/>
            <a:t>Vedtektskomite</a:t>
          </a:r>
          <a:endParaRPr lang="nb-NO" dirty="0"/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/>
      <dgm:spPr/>
      <dgm:t>
        <a:bodyPr/>
        <a:lstStyle/>
        <a:p>
          <a:r>
            <a:rPr lang="nb-NO" dirty="0"/>
            <a:t>Hovedstyret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210CD5E5-FA7D-4DA9-8289-0FC503A1BAB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Kontrollkomite</a:t>
          </a:r>
        </a:p>
      </dgm:t>
    </dgm:pt>
    <dgm:pt modelId="{9B5E8377-0609-4BF8-9861-A47D1EB237ED}" type="parTrans" cxnId="{5386602F-0F66-4EEB-BBAA-D69976E2AD2C}">
      <dgm:prSet/>
      <dgm:spPr/>
      <dgm:t>
        <a:bodyPr/>
        <a:lstStyle/>
        <a:p>
          <a:endParaRPr lang="nb-NO"/>
        </a:p>
      </dgm:t>
    </dgm:pt>
    <dgm:pt modelId="{35A27288-5CA6-4752-BCD8-23F75C460BF0}" type="sibTrans" cxnId="{5386602F-0F66-4EEB-BBAA-D69976E2AD2C}">
      <dgm:prSet/>
      <dgm:spPr/>
      <dgm:t>
        <a:bodyPr/>
        <a:lstStyle/>
        <a:p>
          <a:endParaRPr lang="nb-NO"/>
        </a:p>
      </dgm:t>
    </dgm:pt>
    <dgm:pt modelId="{2BD34315-405C-476C-847C-175A70BB891A}">
      <dgm:prSet phldrT="[Tekst]"/>
      <dgm:spPr/>
      <dgm:t>
        <a:bodyPr/>
        <a:lstStyle/>
        <a:p>
          <a:r>
            <a:rPr lang="nb-NO" dirty="0"/>
            <a:t>Edle Breivik </a:t>
          </a:r>
          <a:r>
            <a:rPr lang="nb-NO" dirty="0" err="1"/>
            <a:t>Windingstad</a:t>
          </a:r>
          <a:endParaRPr lang="nb-NO" dirty="0"/>
        </a:p>
      </dgm:t>
    </dgm:pt>
    <dgm:pt modelId="{20BEFF26-C6DE-48B2-BB79-86C8145CD512}" type="parTrans" cxnId="{CD2960DA-8DCF-4B36-BB49-BFFAA896A6E4}">
      <dgm:prSet/>
      <dgm:spPr/>
      <dgm:t>
        <a:bodyPr/>
        <a:lstStyle/>
        <a:p>
          <a:endParaRPr lang="nb-NO"/>
        </a:p>
      </dgm:t>
    </dgm:pt>
    <dgm:pt modelId="{8945AA5D-82B3-43FB-99EB-11BA8E329A64}" type="sibTrans" cxnId="{CD2960DA-8DCF-4B36-BB49-BFFAA896A6E4}">
      <dgm:prSet/>
      <dgm:spPr/>
      <dgm:t>
        <a:bodyPr/>
        <a:lstStyle/>
        <a:p>
          <a:endParaRPr lang="nb-NO"/>
        </a:p>
      </dgm:t>
    </dgm:pt>
    <dgm:pt modelId="{FB8DC26E-C279-4C28-AC8C-AD16B841BCB8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Valgkomite</a:t>
          </a:r>
        </a:p>
      </dgm:t>
    </dgm:pt>
    <dgm:pt modelId="{7CA683BB-3153-4515-A7B5-2A5168049C01}" type="sibTrans" cxnId="{53206BF9-1E10-4355-96CE-7A5C5783EB10}">
      <dgm:prSet/>
      <dgm:spPr/>
      <dgm:t>
        <a:bodyPr/>
        <a:lstStyle/>
        <a:p>
          <a:endParaRPr lang="nb-NO"/>
        </a:p>
      </dgm:t>
    </dgm:pt>
    <dgm:pt modelId="{A7676E8F-5947-4324-94E3-178285702E97}" type="parTrans" cxnId="{53206BF9-1E10-4355-96CE-7A5C5783EB10}">
      <dgm:prSet/>
      <dgm:spPr/>
      <dgm:t>
        <a:bodyPr/>
        <a:lstStyle/>
        <a:p>
          <a:endParaRPr lang="nb-NO"/>
        </a:p>
      </dgm:t>
    </dgm:pt>
    <dgm:pt modelId="{6429EE30-8DCA-4366-BE5F-D4CA81B78B1B}">
      <dgm:prSet/>
      <dgm:spPr/>
      <dgm:t>
        <a:bodyPr/>
        <a:lstStyle/>
        <a:p>
          <a:endParaRPr lang="nb-NO" dirty="0"/>
        </a:p>
      </dgm:t>
    </dgm:pt>
    <dgm:pt modelId="{19AB8BD9-5AE8-467F-8529-391D7D58C13B}" type="parTrans" cxnId="{C9D0AE4B-5FAD-43DF-98A6-674B0AA7B170}">
      <dgm:prSet/>
      <dgm:spPr/>
      <dgm:t>
        <a:bodyPr/>
        <a:lstStyle/>
        <a:p>
          <a:endParaRPr lang="nb-NO"/>
        </a:p>
      </dgm:t>
    </dgm:pt>
    <dgm:pt modelId="{6120FA34-B564-45B1-91C7-E269665E9CAB}" type="sibTrans" cxnId="{C9D0AE4B-5FAD-43DF-98A6-674B0AA7B170}">
      <dgm:prSet/>
      <dgm:spPr/>
      <dgm:t>
        <a:bodyPr/>
        <a:lstStyle/>
        <a:p>
          <a:endParaRPr lang="nb-NO"/>
        </a:p>
      </dgm:t>
    </dgm:pt>
    <dgm:pt modelId="{B72F4D49-1EA2-41D5-A411-DDB1E2A740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Utmerkelses-komite</a:t>
          </a:r>
        </a:p>
      </dgm:t>
    </dgm:pt>
    <dgm:pt modelId="{78700882-4595-4CB5-8704-85CB63894B47}" type="parTrans" cxnId="{C48CF732-554D-4777-B718-09D7E3664D28}">
      <dgm:prSet/>
      <dgm:spPr/>
      <dgm:t>
        <a:bodyPr/>
        <a:lstStyle/>
        <a:p>
          <a:endParaRPr lang="nb-NO"/>
        </a:p>
      </dgm:t>
    </dgm:pt>
    <dgm:pt modelId="{66293498-9226-4C93-868E-1BD034E57D47}" type="sibTrans" cxnId="{C48CF732-554D-4777-B718-09D7E3664D28}">
      <dgm:prSet/>
      <dgm:spPr/>
      <dgm:t>
        <a:bodyPr/>
        <a:lstStyle/>
        <a:p>
          <a:endParaRPr lang="nb-NO"/>
        </a:p>
      </dgm:t>
    </dgm:pt>
    <dgm:pt modelId="{E41C1D87-65E2-4F28-8AAC-E2867B152729}">
      <dgm:prSet/>
      <dgm:spPr/>
      <dgm:t>
        <a:bodyPr/>
        <a:lstStyle/>
        <a:p>
          <a:r>
            <a:rPr lang="nb-NO" dirty="0"/>
            <a:t>Hovedstyret</a:t>
          </a:r>
        </a:p>
      </dgm:t>
    </dgm:pt>
    <dgm:pt modelId="{2158200D-95D0-4D89-B671-90D0E29D51CA}" type="parTrans" cxnId="{D46E1B18-6E47-4B4C-B8F3-DCF81B068392}">
      <dgm:prSet/>
      <dgm:spPr/>
      <dgm:t>
        <a:bodyPr/>
        <a:lstStyle/>
        <a:p>
          <a:endParaRPr lang="nb-NO"/>
        </a:p>
      </dgm:t>
    </dgm:pt>
    <dgm:pt modelId="{9B9E58D2-5D36-42C9-9BD4-0E09B16A9F95}" type="sibTrans" cxnId="{D46E1B18-6E47-4B4C-B8F3-DCF81B068392}">
      <dgm:prSet/>
      <dgm:spPr/>
      <dgm:t>
        <a:bodyPr/>
        <a:lstStyle/>
        <a:p>
          <a:endParaRPr lang="nb-NO"/>
        </a:p>
      </dgm:t>
    </dgm:pt>
    <dgm:pt modelId="{4A483846-84CC-45D4-9426-FCB22B93B4E8}">
      <dgm:prSet phldrT="[Tekst]"/>
      <dgm:spPr/>
      <dgm:t>
        <a:bodyPr/>
        <a:lstStyle/>
        <a:p>
          <a:r>
            <a:rPr lang="nb-NO" dirty="0"/>
            <a:t>Eivind Moen</a:t>
          </a:r>
        </a:p>
      </dgm:t>
    </dgm:pt>
    <dgm:pt modelId="{57C8D522-14F4-4000-B28B-117D5FB084D5}" type="parTrans" cxnId="{63A1632D-D431-448D-82A4-05D9BA21D2F2}">
      <dgm:prSet/>
      <dgm:spPr/>
      <dgm:t>
        <a:bodyPr/>
        <a:lstStyle/>
        <a:p>
          <a:endParaRPr lang="nb-NO"/>
        </a:p>
      </dgm:t>
    </dgm:pt>
    <dgm:pt modelId="{C04B6F8E-B5DE-4FCC-B578-3286705D8288}" type="sibTrans" cxnId="{63A1632D-D431-448D-82A4-05D9BA21D2F2}">
      <dgm:prSet/>
      <dgm:spPr/>
      <dgm:t>
        <a:bodyPr/>
        <a:lstStyle/>
        <a:p>
          <a:endParaRPr lang="nb-NO"/>
        </a:p>
      </dgm:t>
    </dgm:pt>
    <dgm:pt modelId="{6F5B8DF1-B03E-48EA-A4A3-999214A12BC7}">
      <dgm:prSet/>
      <dgm:spPr/>
      <dgm:t>
        <a:bodyPr/>
        <a:lstStyle/>
        <a:p>
          <a:r>
            <a:rPr lang="nb-NO" dirty="0"/>
            <a:t>Karin Klingenberg Hokstad </a:t>
          </a:r>
        </a:p>
      </dgm:t>
    </dgm:pt>
    <dgm:pt modelId="{DB4D88AE-E323-40BA-92E2-D0B25931B4BE}" type="parTrans" cxnId="{46D3D79F-973D-4B8D-9931-E9F38D5E9AB7}">
      <dgm:prSet/>
      <dgm:spPr/>
      <dgm:t>
        <a:bodyPr/>
        <a:lstStyle/>
        <a:p>
          <a:endParaRPr lang="nb-NO"/>
        </a:p>
      </dgm:t>
    </dgm:pt>
    <dgm:pt modelId="{494296D2-88D7-4A06-A40E-09E6515D01CD}" type="sibTrans" cxnId="{46D3D79F-973D-4B8D-9931-E9F38D5E9AB7}">
      <dgm:prSet/>
      <dgm:spPr/>
      <dgm:t>
        <a:bodyPr/>
        <a:lstStyle/>
        <a:p>
          <a:endParaRPr lang="nb-NO"/>
        </a:p>
      </dgm:t>
    </dgm:pt>
    <dgm:pt modelId="{B85C9489-1181-4AE5-8CD1-FEA2403162A3}">
      <dgm:prSet/>
      <dgm:spPr/>
      <dgm:t>
        <a:bodyPr/>
        <a:lstStyle/>
        <a:p>
          <a:r>
            <a:rPr lang="nb-NO" dirty="0"/>
            <a:t>Frode </a:t>
          </a:r>
          <a:r>
            <a:rPr lang="nb-NO" dirty="0" err="1"/>
            <a:t>Flemsæter</a:t>
          </a:r>
          <a:endParaRPr lang="nb-NO" dirty="0"/>
        </a:p>
      </dgm:t>
    </dgm:pt>
    <dgm:pt modelId="{C1A838CC-343F-483F-A5DF-8AD59C80FCD2}" type="parTrans" cxnId="{B5DEFD2E-B832-4B24-A39F-5F538AFE6989}">
      <dgm:prSet/>
      <dgm:spPr/>
      <dgm:t>
        <a:bodyPr/>
        <a:lstStyle/>
        <a:p>
          <a:endParaRPr lang="nb-NO"/>
        </a:p>
      </dgm:t>
    </dgm:pt>
    <dgm:pt modelId="{1125A2A3-97BB-4CE6-A24F-E056FE522C57}" type="sibTrans" cxnId="{B5DEFD2E-B832-4B24-A39F-5F538AFE6989}">
      <dgm:prSet/>
      <dgm:spPr/>
      <dgm:t>
        <a:bodyPr/>
        <a:lstStyle/>
        <a:p>
          <a:endParaRPr lang="nb-NO"/>
        </a:p>
      </dgm:t>
    </dgm:pt>
    <dgm:pt modelId="{03A81177-05EF-4180-90DD-1B7420CF45FB}">
      <dgm:prSet phldrT="[Tekst]"/>
      <dgm:spPr/>
      <dgm:t>
        <a:bodyPr/>
        <a:lstStyle/>
        <a:p>
          <a:r>
            <a:rPr lang="nb-NO" dirty="0"/>
            <a:t>Trine Holm</a:t>
          </a:r>
        </a:p>
      </dgm:t>
    </dgm:pt>
    <dgm:pt modelId="{DDFF4556-0DDF-4550-AD49-87C62D6C0215}" type="parTrans" cxnId="{42C75E2C-B3FD-4B74-A402-8D04A94DD310}">
      <dgm:prSet/>
      <dgm:spPr/>
      <dgm:t>
        <a:bodyPr/>
        <a:lstStyle/>
        <a:p>
          <a:endParaRPr lang="nb-NO"/>
        </a:p>
      </dgm:t>
    </dgm:pt>
    <dgm:pt modelId="{CD720F36-577B-493A-8E78-956ADE9F038A}" type="sibTrans" cxnId="{42C75E2C-B3FD-4B74-A402-8D04A94DD310}">
      <dgm:prSet/>
      <dgm:spPr/>
      <dgm:t>
        <a:bodyPr/>
        <a:lstStyle/>
        <a:p>
          <a:endParaRPr lang="nb-NO"/>
        </a:p>
      </dgm:t>
    </dgm:pt>
    <dgm:pt modelId="{318DC717-B7AD-41A5-9781-D39BCFD7E40E}">
      <dgm:prSet/>
      <dgm:spPr/>
      <dgm:t>
        <a:bodyPr/>
        <a:lstStyle/>
        <a:p>
          <a:endParaRPr lang="nb-NO" dirty="0"/>
        </a:p>
      </dgm:t>
    </dgm:pt>
    <dgm:pt modelId="{B09355A8-F010-4446-8B09-52B4D5448AD8}" type="parTrans" cxnId="{055DF3F1-0082-4FEC-8FF3-64F39B386C67}">
      <dgm:prSet/>
      <dgm:spPr/>
    </dgm:pt>
    <dgm:pt modelId="{260B4EFA-5C66-4F84-8D2C-66A51F35B65C}" type="sibTrans" cxnId="{055DF3F1-0082-4FEC-8FF3-64F39B386C67}">
      <dgm:prSet/>
      <dgm:spPr/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4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5766F166-849E-40AE-AC3C-EDFF3EB174A0}" type="pres">
      <dgm:prSet presAssocID="{210CD5E5-FA7D-4DA9-8289-0FC503A1BABC}" presName="composite" presStyleCnt="0"/>
      <dgm:spPr/>
    </dgm:pt>
    <dgm:pt modelId="{199E3001-2B20-43EC-8368-E2124B7824B0}" type="pres">
      <dgm:prSet presAssocID="{210CD5E5-FA7D-4DA9-8289-0FC503A1BAB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2A8FCF-4228-4A1D-BB3D-510E90792FC8}" type="pres">
      <dgm:prSet presAssocID="{210CD5E5-FA7D-4DA9-8289-0FC503A1BABC}" presName="desTx" presStyleLbl="alignAccFollowNode1" presStyleIdx="1" presStyleCnt="4">
        <dgm:presLayoutVars>
          <dgm:bulletEnabled val="1"/>
        </dgm:presLayoutVars>
      </dgm:prSet>
      <dgm:spPr/>
    </dgm:pt>
    <dgm:pt modelId="{4224A063-6637-42FB-B45A-1AFF08B3D70A}" type="pres">
      <dgm:prSet presAssocID="{35A27288-5CA6-4752-BCD8-23F75C460BF0}" presName="space" presStyleCnt="0"/>
      <dgm:spPr/>
    </dgm:pt>
    <dgm:pt modelId="{DC24E32F-566D-4CD1-9C20-1034E706181A}" type="pres">
      <dgm:prSet presAssocID="{FB8DC26E-C279-4C28-AC8C-AD16B841BCB8}" presName="composite" presStyleCnt="0"/>
      <dgm:spPr/>
    </dgm:pt>
    <dgm:pt modelId="{B98449BD-4EC5-4A5C-91C0-640E27E29ECE}" type="pres">
      <dgm:prSet presAssocID="{FB8DC26E-C279-4C28-AC8C-AD16B841BCB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0ED7DE9-B6AD-4F81-833B-792785196C6B}" type="pres">
      <dgm:prSet presAssocID="{FB8DC26E-C279-4C28-AC8C-AD16B841BCB8}" presName="desTx" presStyleLbl="alignAccFollowNode1" presStyleIdx="2" presStyleCnt="4">
        <dgm:presLayoutVars>
          <dgm:bulletEnabled val="1"/>
        </dgm:presLayoutVars>
      </dgm:prSet>
      <dgm:spPr/>
    </dgm:pt>
    <dgm:pt modelId="{84C5D85C-8BB3-4CAC-8358-12042DE4008A}" type="pres">
      <dgm:prSet presAssocID="{7CA683BB-3153-4515-A7B5-2A5168049C01}" presName="space" presStyleCnt="0"/>
      <dgm:spPr/>
    </dgm:pt>
    <dgm:pt modelId="{B84A48BD-7320-4B2E-A8F9-F666CF525448}" type="pres">
      <dgm:prSet presAssocID="{B72F4D49-1EA2-41D5-A411-DDB1E2A74041}" presName="composite" presStyleCnt="0"/>
      <dgm:spPr/>
    </dgm:pt>
    <dgm:pt modelId="{BFBF7856-6A7B-4FF2-B917-B222D7691247}" type="pres">
      <dgm:prSet presAssocID="{B72F4D49-1EA2-41D5-A411-DDB1E2A7404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394670E-BAB5-4CA4-9F61-1AE7A01A9124}" type="pres">
      <dgm:prSet presAssocID="{B72F4D49-1EA2-41D5-A411-DDB1E2A7404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BC86F09-3CE4-401E-AC0F-D0C6838424C2}" type="presOf" srcId="{E41C1D87-65E2-4F28-8AAC-E2867B152729}" destId="{B394670E-BAB5-4CA4-9F61-1AE7A01A9124}" srcOrd="0" destOrd="0" presId="urn:microsoft.com/office/officeart/2005/8/layout/hList1"/>
    <dgm:cxn modelId="{16DFDB0A-E928-4665-B48D-4523F9BAAF7E}" type="presOf" srcId="{6F5B8DF1-B03E-48EA-A4A3-999214A12BC7}" destId="{40ED7DE9-B6AD-4F81-833B-792785196C6B}" srcOrd="0" destOrd="1" presId="urn:microsoft.com/office/officeart/2005/8/layout/hList1"/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D46E1B18-6E47-4B4C-B8F3-DCF81B068392}" srcId="{B72F4D49-1EA2-41D5-A411-DDB1E2A74041}" destId="{E41C1D87-65E2-4F28-8AAC-E2867B152729}" srcOrd="0" destOrd="0" parTransId="{2158200D-95D0-4D89-B671-90D0E29D51CA}" sibTransId="{9B9E58D2-5D36-42C9-9BD4-0E09B16A9F95}"/>
    <dgm:cxn modelId="{649DB11C-018E-4CE4-84CC-9110B495F49B}" type="presOf" srcId="{318DC717-B7AD-41A5-9781-D39BCFD7E40E}" destId="{40ED7DE9-B6AD-4F81-833B-792785196C6B}" srcOrd="0" destOrd="2" presId="urn:microsoft.com/office/officeart/2005/8/layout/hList1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42C75E2C-B3FD-4B74-A402-8D04A94DD310}" srcId="{210CD5E5-FA7D-4DA9-8289-0FC503A1BABC}" destId="{03A81177-05EF-4180-90DD-1B7420CF45FB}" srcOrd="2" destOrd="0" parTransId="{DDFF4556-0DDF-4550-AD49-87C62D6C0215}" sibTransId="{CD720F36-577B-493A-8E78-956ADE9F038A}"/>
    <dgm:cxn modelId="{63A1632D-D431-448D-82A4-05D9BA21D2F2}" srcId="{210CD5E5-FA7D-4DA9-8289-0FC503A1BABC}" destId="{4A483846-84CC-45D4-9426-FCB22B93B4E8}" srcOrd="1" destOrd="0" parTransId="{57C8D522-14F4-4000-B28B-117D5FB084D5}" sibTransId="{C04B6F8E-B5DE-4FCC-B578-3286705D8288}"/>
    <dgm:cxn modelId="{B5DEFD2E-B832-4B24-A39F-5F538AFE6989}" srcId="{FB8DC26E-C279-4C28-AC8C-AD16B841BCB8}" destId="{B85C9489-1181-4AE5-8CD1-FEA2403162A3}" srcOrd="3" destOrd="0" parTransId="{C1A838CC-343F-483F-A5DF-8AD59C80FCD2}" sibTransId="{1125A2A3-97BB-4CE6-A24F-E056FE522C57}"/>
    <dgm:cxn modelId="{5386602F-0F66-4EEB-BBAA-D69976E2AD2C}" srcId="{2669EC34-359C-46E5-8CEC-CC0E28E9A132}" destId="{210CD5E5-FA7D-4DA9-8289-0FC503A1BABC}" srcOrd="1" destOrd="0" parTransId="{9B5E8377-0609-4BF8-9861-A47D1EB237ED}" sibTransId="{35A27288-5CA6-4752-BCD8-23F75C460BF0}"/>
    <dgm:cxn modelId="{C48CF732-554D-4777-B718-09D7E3664D28}" srcId="{2669EC34-359C-46E5-8CEC-CC0E28E9A132}" destId="{B72F4D49-1EA2-41D5-A411-DDB1E2A74041}" srcOrd="3" destOrd="0" parTransId="{78700882-4595-4CB5-8704-85CB63894B47}" sibTransId="{66293498-9226-4C93-868E-1BD034E57D47}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0C8D8662-97BD-4557-A775-6B16E267D876}" type="presOf" srcId="{210CD5E5-FA7D-4DA9-8289-0FC503A1BABC}" destId="{199E3001-2B20-43EC-8368-E2124B7824B0}" srcOrd="0" destOrd="0" presId="urn:microsoft.com/office/officeart/2005/8/layout/hList1"/>
    <dgm:cxn modelId="{341D8D46-6126-443B-8A9B-C46CC7EE4AB4}" srcId="{448FE9A6-CB1D-4668-B89B-C7CBC4EE0DDA}" destId="{F181896C-1D6E-4D68-9E79-706F1624DE4D}" srcOrd="0" destOrd="0" parTransId="{C2CF2C39-0FE8-4BD7-B91E-53B2EDD00003}" sibTransId="{9BBD1507-8902-469D-AF3F-F2DACBA769EB}"/>
    <dgm:cxn modelId="{C9D0AE4B-5FAD-43DF-98A6-674B0AA7B170}" srcId="{FB8DC26E-C279-4C28-AC8C-AD16B841BCB8}" destId="{6429EE30-8DCA-4366-BE5F-D4CA81B78B1B}" srcOrd="0" destOrd="0" parTransId="{19AB8BD9-5AE8-467F-8529-391D7D58C13B}" sibTransId="{6120FA34-B564-45B1-91C7-E269665E9CAB}"/>
    <dgm:cxn modelId="{44111674-535D-426A-9058-2FC3DD40AD9C}" type="presOf" srcId="{6429EE30-8DCA-4366-BE5F-D4CA81B78B1B}" destId="{40ED7DE9-B6AD-4F81-833B-792785196C6B}" srcOrd="0" destOrd="0" presId="urn:microsoft.com/office/officeart/2005/8/layout/hList1"/>
    <dgm:cxn modelId="{BD691688-66FE-4CB8-9E9D-45BCFA7BDE91}" type="presOf" srcId="{4A483846-84CC-45D4-9426-FCB22B93B4E8}" destId="{BC2A8FCF-4228-4A1D-BB3D-510E90792FC8}" srcOrd="0" destOrd="1" presId="urn:microsoft.com/office/officeart/2005/8/layout/hList1"/>
    <dgm:cxn modelId="{14F7DC9A-6F17-44CE-B542-13385EA51BFF}" type="presOf" srcId="{B85C9489-1181-4AE5-8CD1-FEA2403162A3}" destId="{40ED7DE9-B6AD-4F81-833B-792785196C6B}" srcOrd="0" destOrd="3" presId="urn:microsoft.com/office/officeart/2005/8/layout/hList1"/>
    <dgm:cxn modelId="{46D3D79F-973D-4B8D-9931-E9F38D5E9AB7}" srcId="{FB8DC26E-C279-4C28-AC8C-AD16B841BCB8}" destId="{6F5B8DF1-B03E-48EA-A4A3-999214A12BC7}" srcOrd="1" destOrd="0" parTransId="{DB4D88AE-E323-40BA-92E2-D0B25931B4BE}" sibTransId="{494296D2-88D7-4A06-A40E-09E6515D01CD}"/>
    <dgm:cxn modelId="{3936E4A3-86A8-4230-8A6A-50644FA8A1DB}" type="presOf" srcId="{F181896C-1D6E-4D68-9E79-706F1624DE4D}" destId="{60452704-1656-497E-993D-B43EF75C5C81}" srcOrd="0" destOrd="0" presId="urn:microsoft.com/office/officeart/2005/8/layout/hList1"/>
    <dgm:cxn modelId="{5E3241A4-4D3A-4A60-BDD3-6D50E0A5AB08}" type="presOf" srcId="{B72F4D49-1EA2-41D5-A411-DDB1E2A74041}" destId="{BFBF7856-6A7B-4FF2-B917-B222D7691247}" srcOrd="0" destOrd="0" presId="urn:microsoft.com/office/officeart/2005/8/layout/hList1"/>
    <dgm:cxn modelId="{FE18A3D6-41B2-4FC4-8A44-8B6320036204}" type="presOf" srcId="{FB8DC26E-C279-4C28-AC8C-AD16B841BCB8}" destId="{B98449BD-4EC5-4A5C-91C0-640E27E29ECE}" srcOrd="0" destOrd="0" presId="urn:microsoft.com/office/officeart/2005/8/layout/hList1"/>
    <dgm:cxn modelId="{4DB8BED6-E2A9-49BF-9A52-07AF01450243}" type="presOf" srcId="{03A81177-05EF-4180-90DD-1B7420CF45FB}" destId="{BC2A8FCF-4228-4A1D-BB3D-510E90792FC8}" srcOrd="0" destOrd="2" presId="urn:microsoft.com/office/officeart/2005/8/layout/hList1"/>
    <dgm:cxn modelId="{CD2960DA-8DCF-4B36-BB49-BFFAA896A6E4}" srcId="{210CD5E5-FA7D-4DA9-8289-0FC503A1BABC}" destId="{2BD34315-405C-476C-847C-175A70BB891A}" srcOrd="0" destOrd="0" parTransId="{20BEFF26-C6DE-48B2-BB79-86C8145CD512}" sibTransId="{8945AA5D-82B3-43FB-99EB-11BA8E329A64}"/>
    <dgm:cxn modelId="{A30014E0-0014-4304-B89F-FE6647620F73}" type="presOf" srcId="{2BD34315-405C-476C-847C-175A70BB891A}" destId="{BC2A8FCF-4228-4A1D-BB3D-510E90792FC8}" srcOrd="0" destOrd="0" presId="urn:microsoft.com/office/officeart/2005/8/layout/hList1"/>
    <dgm:cxn modelId="{055DF3F1-0082-4FEC-8FF3-64F39B386C67}" srcId="{FB8DC26E-C279-4C28-AC8C-AD16B841BCB8}" destId="{318DC717-B7AD-41A5-9781-D39BCFD7E40E}" srcOrd="2" destOrd="0" parTransId="{B09355A8-F010-4446-8B09-52B4D5448AD8}" sibTransId="{260B4EFA-5C66-4F84-8D2C-66A51F35B65C}"/>
    <dgm:cxn modelId="{53206BF9-1E10-4355-96CE-7A5C5783EB10}" srcId="{2669EC34-359C-46E5-8CEC-CC0E28E9A132}" destId="{FB8DC26E-C279-4C28-AC8C-AD16B841BCB8}" srcOrd="2" destOrd="0" parTransId="{A7676E8F-5947-4324-94E3-178285702E97}" sibTransId="{7CA683BB-3153-4515-A7B5-2A5168049C01}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4BE4F81A-B92E-4E78-AACC-C112E7917DF9}" type="presParOf" srcId="{3C343FD4-EB74-48DB-8CC7-0EA5D8820071}" destId="{5766F166-849E-40AE-AC3C-EDFF3EB174A0}" srcOrd="2" destOrd="0" presId="urn:microsoft.com/office/officeart/2005/8/layout/hList1"/>
    <dgm:cxn modelId="{BDCB8B9D-87C8-4A34-9225-DF99F04BA0DE}" type="presParOf" srcId="{5766F166-849E-40AE-AC3C-EDFF3EB174A0}" destId="{199E3001-2B20-43EC-8368-E2124B7824B0}" srcOrd="0" destOrd="0" presId="urn:microsoft.com/office/officeart/2005/8/layout/hList1"/>
    <dgm:cxn modelId="{1B57A7B2-F143-4CE2-AE2C-6D33FB29923B}" type="presParOf" srcId="{5766F166-849E-40AE-AC3C-EDFF3EB174A0}" destId="{BC2A8FCF-4228-4A1D-BB3D-510E90792FC8}" srcOrd="1" destOrd="0" presId="urn:microsoft.com/office/officeart/2005/8/layout/hList1"/>
    <dgm:cxn modelId="{7739DABD-6564-4F55-BAB4-11B8495062F9}" type="presParOf" srcId="{3C343FD4-EB74-48DB-8CC7-0EA5D8820071}" destId="{4224A063-6637-42FB-B45A-1AFF08B3D70A}" srcOrd="3" destOrd="0" presId="urn:microsoft.com/office/officeart/2005/8/layout/hList1"/>
    <dgm:cxn modelId="{B76F2CE6-EFBA-4D2B-846F-CBA30877FB95}" type="presParOf" srcId="{3C343FD4-EB74-48DB-8CC7-0EA5D8820071}" destId="{DC24E32F-566D-4CD1-9C20-1034E706181A}" srcOrd="4" destOrd="0" presId="urn:microsoft.com/office/officeart/2005/8/layout/hList1"/>
    <dgm:cxn modelId="{5483459A-AAC9-4F36-9DA9-B9411D9895BF}" type="presParOf" srcId="{DC24E32F-566D-4CD1-9C20-1034E706181A}" destId="{B98449BD-4EC5-4A5C-91C0-640E27E29ECE}" srcOrd="0" destOrd="0" presId="urn:microsoft.com/office/officeart/2005/8/layout/hList1"/>
    <dgm:cxn modelId="{A1050F9C-2B1C-4585-B0DA-D25B0D80A03E}" type="presParOf" srcId="{DC24E32F-566D-4CD1-9C20-1034E706181A}" destId="{40ED7DE9-B6AD-4F81-833B-792785196C6B}" srcOrd="1" destOrd="0" presId="urn:microsoft.com/office/officeart/2005/8/layout/hList1"/>
    <dgm:cxn modelId="{B711994E-3930-4CBE-A2F5-74F027AE6CF0}" type="presParOf" srcId="{3C343FD4-EB74-48DB-8CC7-0EA5D8820071}" destId="{84C5D85C-8BB3-4CAC-8358-12042DE4008A}" srcOrd="5" destOrd="0" presId="urn:microsoft.com/office/officeart/2005/8/layout/hList1"/>
    <dgm:cxn modelId="{0B056181-0A99-4A2F-8433-C83F59FDD7C8}" type="presParOf" srcId="{3C343FD4-EB74-48DB-8CC7-0EA5D8820071}" destId="{B84A48BD-7320-4B2E-A8F9-F666CF525448}" srcOrd="6" destOrd="0" presId="urn:microsoft.com/office/officeart/2005/8/layout/hList1"/>
    <dgm:cxn modelId="{601294E1-A79E-46F0-B3A8-7B11657C8FFA}" type="presParOf" srcId="{B84A48BD-7320-4B2E-A8F9-F666CF525448}" destId="{BFBF7856-6A7B-4FF2-B917-B222D7691247}" srcOrd="0" destOrd="0" presId="urn:microsoft.com/office/officeart/2005/8/layout/hList1"/>
    <dgm:cxn modelId="{98434C00-2F86-45C9-B422-6B8A99190E52}" type="presParOf" srcId="{B84A48BD-7320-4B2E-A8F9-F666CF525448}" destId="{B394670E-BAB5-4CA4-9F61-1AE7A01A9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Anleggs-komite</a:t>
          </a:r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Etablert 2016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6D380B99-5EAA-493F-8DD5-9CD9B7EC4845}">
      <dgm:prSet phldrT="[Tekst]" custT="1"/>
      <dgm:spPr/>
      <dgm:t>
        <a:bodyPr/>
        <a:lstStyle/>
        <a:p>
          <a:r>
            <a:rPr lang="nb-NO" sz="1800" b="1" dirty="0"/>
            <a:t>Audun Gangstad (Fotball) </a:t>
          </a:r>
        </a:p>
      </dgm:t>
    </dgm:pt>
    <dgm:pt modelId="{224F239A-B444-4F5D-86D3-09365D8F6365}" type="parTrans" cxnId="{1B0522A7-49DF-47E5-91F2-44900361497A}">
      <dgm:prSet/>
      <dgm:spPr/>
      <dgm:t>
        <a:bodyPr/>
        <a:lstStyle/>
        <a:p>
          <a:endParaRPr lang="nb-NO"/>
        </a:p>
      </dgm:t>
    </dgm:pt>
    <dgm:pt modelId="{35C3E195-72DF-43A5-A15B-5E961902B0F7}" type="sibTrans" cxnId="{1B0522A7-49DF-47E5-91F2-44900361497A}">
      <dgm:prSet/>
      <dgm:spPr/>
      <dgm:t>
        <a:bodyPr/>
        <a:lstStyle/>
        <a:p>
          <a:endParaRPr lang="nb-NO"/>
        </a:p>
      </dgm:t>
    </dgm:pt>
    <dgm:pt modelId="{F5D8EA5C-ECB9-43B5-9421-B86E4064A72F}">
      <dgm:prSet phldrT="[Tekst]" custT="1"/>
      <dgm:spPr/>
      <dgm:t>
        <a:bodyPr/>
        <a:lstStyle/>
        <a:p>
          <a:r>
            <a:rPr lang="nb-NO" sz="1800" dirty="0"/>
            <a:t>Frode-Thomas Isaksen (Håndball)</a:t>
          </a:r>
        </a:p>
      </dgm:t>
    </dgm:pt>
    <dgm:pt modelId="{E274FA5E-7AC1-4098-A862-02D68D94273C}" type="parTrans" cxnId="{4EAC8540-9A85-49DC-A44B-EFB42E3B5419}">
      <dgm:prSet/>
      <dgm:spPr/>
      <dgm:t>
        <a:bodyPr/>
        <a:lstStyle/>
        <a:p>
          <a:endParaRPr lang="nb-NO"/>
        </a:p>
      </dgm:t>
    </dgm:pt>
    <dgm:pt modelId="{A61D7467-5623-41AF-A18C-1D44E0B39822}" type="sibTrans" cxnId="{4EAC8540-9A85-49DC-A44B-EFB42E3B5419}">
      <dgm:prSet/>
      <dgm:spPr/>
      <dgm:t>
        <a:bodyPr/>
        <a:lstStyle/>
        <a:p>
          <a:endParaRPr lang="nb-NO"/>
        </a:p>
      </dgm:t>
    </dgm:pt>
    <dgm:pt modelId="{FAD4F4CD-22E9-41AB-B256-884E4C0ED220}">
      <dgm:prSet phldrT="[Tekst]" custT="1"/>
      <dgm:spPr/>
      <dgm:t>
        <a:bodyPr/>
        <a:lstStyle/>
        <a:p>
          <a:r>
            <a:rPr lang="nb-NO" sz="1800" dirty="0"/>
            <a:t>Erlend Ulstad (Ski)</a:t>
          </a:r>
        </a:p>
      </dgm:t>
    </dgm:pt>
    <dgm:pt modelId="{68D50FE7-11E1-4E57-94B5-243989D971F3}" type="parTrans" cxnId="{9372D395-2ACD-4FF1-8711-61EDC3A79369}">
      <dgm:prSet/>
      <dgm:spPr/>
      <dgm:t>
        <a:bodyPr/>
        <a:lstStyle/>
        <a:p>
          <a:endParaRPr lang="nb-NO"/>
        </a:p>
      </dgm:t>
    </dgm:pt>
    <dgm:pt modelId="{D38F36A7-271A-491B-9A94-803EE9177E69}" type="sibTrans" cxnId="{9372D395-2ACD-4FF1-8711-61EDC3A79369}">
      <dgm:prSet/>
      <dgm:spPr/>
      <dgm:t>
        <a:bodyPr/>
        <a:lstStyle/>
        <a:p>
          <a:endParaRPr lang="nb-NO"/>
        </a:p>
      </dgm:t>
    </dgm:pt>
    <dgm:pt modelId="{331E0FA3-AAB6-46EE-B4F3-FC7C89ABFED6}">
      <dgm:prSet phldrT="[Tekst]" custT="1"/>
      <dgm:spPr/>
      <dgm:t>
        <a:bodyPr/>
        <a:lstStyle/>
        <a:p>
          <a:r>
            <a:rPr lang="nb-NO" sz="1800" dirty="0"/>
            <a:t>Marian Brandt (Friidrett) </a:t>
          </a:r>
        </a:p>
      </dgm:t>
    </dgm:pt>
    <dgm:pt modelId="{BD86C0D1-4485-4020-949F-A16167F4BDC0}" type="parTrans" cxnId="{1428A347-CFB1-41BA-B3FC-FBAB376AC48E}">
      <dgm:prSet/>
      <dgm:spPr/>
      <dgm:t>
        <a:bodyPr/>
        <a:lstStyle/>
        <a:p>
          <a:endParaRPr lang="nb-NO"/>
        </a:p>
      </dgm:t>
    </dgm:pt>
    <dgm:pt modelId="{8448564E-2B8E-4019-931A-7E02AF136097}" type="sibTrans" cxnId="{1428A347-CFB1-41BA-B3FC-FBAB376AC48E}">
      <dgm:prSet/>
      <dgm:spPr/>
      <dgm:t>
        <a:bodyPr/>
        <a:lstStyle/>
        <a:p>
          <a:endParaRPr lang="nb-NO"/>
        </a:p>
      </dgm:t>
    </dgm:pt>
    <dgm:pt modelId="{0531DE7E-5CC9-4FF9-BB1E-ABC8C30B0E90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2000" dirty="0"/>
            <a:t>Web – gruppe</a:t>
          </a:r>
        </a:p>
      </dgm:t>
    </dgm:pt>
    <dgm:pt modelId="{F7CE1627-B7A6-4ED9-B74C-C17C539F8E6E}" type="parTrans" cxnId="{3D1862D9-D500-46A9-81DB-9442DC2F57FB}">
      <dgm:prSet/>
      <dgm:spPr/>
      <dgm:t>
        <a:bodyPr/>
        <a:lstStyle/>
        <a:p>
          <a:endParaRPr lang="nb-NO"/>
        </a:p>
      </dgm:t>
    </dgm:pt>
    <dgm:pt modelId="{946BE327-825B-4988-B5DB-4CA719150634}" type="sibTrans" cxnId="{3D1862D9-D500-46A9-81DB-9442DC2F57FB}">
      <dgm:prSet/>
      <dgm:spPr/>
      <dgm:t>
        <a:bodyPr/>
        <a:lstStyle/>
        <a:p>
          <a:endParaRPr lang="nb-NO"/>
        </a:p>
      </dgm:t>
    </dgm:pt>
    <dgm:pt modelId="{D5BB41AD-1ED9-4DD0-8502-EF67D3F80A08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Etablert 2020/2021</a:t>
          </a:r>
        </a:p>
      </dgm:t>
    </dgm:pt>
    <dgm:pt modelId="{377C70B6-BC14-4A41-8A1B-BCD3915A5B10}" type="parTrans" cxnId="{CCDFCDB2-C04F-42C5-A238-3F279431BB4F}">
      <dgm:prSet/>
      <dgm:spPr/>
      <dgm:t>
        <a:bodyPr/>
        <a:lstStyle/>
        <a:p>
          <a:endParaRPr lang="nb-NO"/>
        </a:p>
      </dgm:t>
    </dgm:pt>
    <dgm:pt modelId="{EF5447B5-1B01-4F2A-A1C3-E45D58F7533E}" type="sibTrans" cxnId="{CCDFCDB2-C04F-42C5-A238-3F279431BB4F}">
      <dgm:prSet/>
      <dgm:spPr/>
      <dgm:t>
        <a:bodyPr/>
        <a:lstStyle/>
        <a:p>
          <a:endParaRPr lang="nb-NO"/>
        </a:p>
      </dgm:t>
    </dgm:pt>
    <dgm:pt modelId="{48B210A2-18FC-4D00-844B-8064EB77D3CC}">
      <dgm:prSet phldrT="[Tekst]" custT="1"/>
      <dgm:spPr/>
      <dgm:t>
        <a:bodyPr/>
        <a:lstStyle/>
        <a:p>
          <a:r>
            <a:rPr lang="nb-NO" sz="1800" b="1" dirty="0"/>
            <a:t>Frode </a:t>
          </a:r>
          <a:r>
            <a:rPr lang="nb-NO" sz="1800" b="1" dirty="0" err="1"/>
            <a:t>Flemsæter</a:t>
          </a:r>
          <a:endParaRPr lang="nb-NO" sz="1800" b="1" dirty="0"/>
        </a:p>
      </dgm:t>
    </dgm:pt>
    <dgm:pt modelId="{4E5FD032-2B46-46CA-A0DE-FEF9799B79BB}" type="parTrans" cxnId="{ED8CB696-0155-43FA-B5B1-731602E7162E}">
      <dgm:prSet/>
      <dgm:spPr/>
      <dgm:t>
        <a:bodyPr/>
        <a:lstStyle/>
        <a:p>
          <a:endParaRPr lang="nb-NO"/>
        </a:p>
      </dgm:t>
    </dgm:pt>
    <dgm:pt modelId="{A11193D0-E1FB-4EFA-BBEA-CEA13AE609C4}" type="sibTrans" cxnId="{ED8CB696-0155-43FA-B5B1-731602E7162E}">
      <dgm:prSet/>
      <dgm:spPr/>
      <dgm:t>
        <a:bodyPr/>
        <a:lstStyle/>
        <a:p>
          <a:endParaRPr lang="nb-NO"/>
        </a:p>
      </dgm:t>
    </dgm:pt>
    <dgm:pt modelId="{A15124E2-4E30-4A22-B72F-7422EAE4FC7F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Web for hovedlaget</a:t>
          </a:r>
        </a:p>
      </dgm:t>
    </dgm:pt>
    <dgm:pt modelId="{6A8B4AE9-C46D-4A6A-B8FE-498012592EC6}" type="parTrans" cxnId="{903F3E91-418A-42CB-89BD-DEA8DEFE3F6D}">
      <dgm:prSet/>
      <dgm:spPr/>
      <dgm:t>
        <a:bodyPr/>
        <a:lstStyle/>
        <a:p>
          <a:endParaRPr lang="nb-NO"/>
        </a:p>
      </dgm:t>
    </dgm:pt>
    <dgm:pt modelId="{48E4087C-8F2D-4C86-BA87-3CAD971B512B}" type="sibTrans" cxnId="{903F3E91-418A-42CB-89BD-DEA8DEFE3F6D}">
      <dgm:prSet/>
      <dgm:spPr/>
      <dgm:t>
        <a:bodyPr/>
        <a:lstStyle/>
        <a:p>
          <a:endParaRPr lang="nb-NO"/>
        </a:p>
      </dgm:t>
    </dgm:pt>
    <dgm:pt modelId="{57A95709-9D0B-4B16-A0D2-5DBA9B46DF45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800"/>
            <a:t>Økonomi-komite</a:t>
          </a:r>
          <a:endParaRPr lang="nb-NO" sz="1800" dirty="0"/>
        </a:p>
      </dgm:t>
    </dgm:pt>
    <dgm:pt modelId="{7CEBA402-25C2-450C-A66B-ED2CE4AF1C48}" type="parTrans" cxnId="{64190B92-FC1E-4A52-85D9-DDF8C2141AEA}">
      <dgm:prSet/>
      <dgm:spPr/>
      <dgm:t>
        <a:bodyPr/>
        <a:lstStyle/>
        <a:p>
          <a:endParaRPr lang="nb-NO"/>
        </a:p>
      </dgm:t>
    </dgm:pt>
    <dgm:pt modelId="{D0A51795-371E-4C7A-AA53-583CD8EBE7B5}" type="sibTrans" cxnId="{64190B92-FC1E-4A52-85D9-DDF8C2141AEA}">
      <dgm:prSet/>
      <dgm:spPr/>
      <dgm:t>
        <a:bodyPr/>
        <a:lstStyle/>
        <a:p>
          <a:endParaRPr lang="nb-NO"/>
        </a:p>
      </dgm:t>
    </dgm:pt>
    <dgm:pt modelId="{B8E97552-F4C7-4980-B2A5-F6BCC2182037}">
      <dgm:prSet phldrT="[Tekst]" custT="1"/>
      <dgm:spPr/>
      <dgm:t>
        <a:bodyPr/>
        <a:lstStyle/>
        <a:p>
          <a:pPr>
            <a:buNone/>
          </a:pPr>
          <a:r>
            <a:rPr lang="nb-NO" sz="1800" dirty="0" err="1"/>
            <a:t>Reetableret</a:t>
          </a:r>
          <a:r>
            <a:rPr lang="nb-NO" sz="1800" dirty="0"/>
            <a:t> 2022</a:t>
          </a:r>
        </a:p>
      </dgm:t>
    </dgm:pt>
    <dgm:pt modelId="{8C92DAAA-DC27-4C9C-8938-AB4ACA8312FD}" type="parTrans" cxnId="{CDCA3433-439D-4CAF-97D4-3F29876FD6BB}">
      <dgm:prSet/>
      <dgm:spPr/>
      <dgm:t>
        <a:bodyPr/>
        <a:lstStyle/>
        <a:p>
          <a:endParaRPr lang="nb-NO"/>
        </a:p>
      </dgm:t>
    </dgm:pt>
    <dgm:pt modelId="{DA06BEF4-C94B-45B0-BBFD-A02AFAE627C4}" type="sibTrans" cxnId="{CDCA3433-439D-4CAF-97D4-3F29876FD6BB}">
      <dgm:prSet/>
      <dgm:spPr/>
      <dgm:t>
        <a:bodyPr/>
        <a:lstStyle/>
        <a:p>
          <a:endParaRPr lang="nb-NO"/>
        </a:p>
      </dgm:t>
    </dgm:pt>
    <dgm:pt modelId="{CA947532-80FF-4EAE-BC9E-CD95E1C775A6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b="1" dirty="0"/>
            <a:t>Lisa Holmberget (HL)</a:t>
          </a:r>
        </a:p>
      </dgm:t>
    </dgm:pt>
    <dgm:pt modelId="{FF53E8E3-01D3-4DE3-BB7A-A3EE4A9807C8}" type="parTrans" cxnId="{1B8451E9-471B-4844-9AFD-12644C58DADE}">
      <dgm:prSet/>
      <dgm:spPr/>
      <dgm:t>
        <a:bodyPr/>
        <a:lstStyle/>
        <a:p>
          <a:endParaRPr lang="nb-NO"/>
        </a:p>
      </dgm:t>
    </dgm:pt>
    <dgm:pt modelId="{528DE7F1-DDE7-46FE-BAAE-26F370DCD866}" type="sibTrans" cxnId="{1B8451E9-471B-4844-9AFD-12644C58DADE}">
      <dgm:prSet/>
      <dgm:spPr/>
      <dgm:t>
        <a:bodyPr/>
        <a:lstStyle/>
        <a:p>
          <a:endParaRPr lang="nb-NO"/>
        </a:p>
      </dgm:t>
    </dgm:pt>
    <dgm:pt modelId="{4BCEB320-9D90-4FB2-BEBE-095CD3FAAAE2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Erik Rognes og May Tone Gangstad (Fotball)</a:t>
          </a:r>
        </a:p>
      </dgm:t>
    </dgm:pt>
    <dgm:pt modelId="{D6770029-CAD2-477E-9D33-00D3932404F4}" type="parTrans" cxnId="{F2340641-2038-45E9-B84F-EDBEA728B5A7}">
      <dgm:prSet/>
      <dgm:spPr/>
      <dgm:t>
        <a:bodyPr/>
        <a:lstStyle/>
        <a:p>
          <a:endParaRPr lang="nb-NO"/>
        </a:p>
      </dgm:t>
    </dgm:pt>
    <dgm:pt modelId="{B0739148-F10C-4516-887C-73311A35D35B}" type="sibTrans" cxnId="{F2340641-2038-45E9-B84F-EDBEA728B5A7}">
      <dgm:prSet/>
      <dgm:spPr/>
      <dgm:t>
        <a:bodyPr/>
        <a:lstStyle/>
        <a:p>
          <a:endParaRPr lang="nb-NO"/>
        </a:p>
      </dgm:t>
    </dgm:pt>
    <dgm:pt modelId="{70679D3E-7AD1-4BB6-8652-C1C5D27E4A98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Mona Østgård (HL og Håndball)</a:t>
          </a:r>
        </a:p>
      </dgm:t>
    </dgm:pt>
    <dgm:pt modelId="{374FE47E-7498-4540-8CEB-D9F147F75116}" type="parTrans" cxnId="{E95AEF15-622E-43FC-82CD-45915FFFB73F}">
      <dgm:prSet/>
      <dgm:spPr/>
      <dgm:t>
        <a:bodyPr/>
        <a:lstStyle/>
        <a:p>
          <a:endParaRPr lang="nb-NO"/>
        </a:p>
      </dgm:t>
    </dgm:pt>
    <dgm:pt modelId="{6A5A669C-6AED-4034-94DB-EB40EDB1EB72}" type="sibTrans" cxnId="{E95AEF15-622E-43FC-82CD-45915FFFB73F}">
      <dgm:prSet/>
      <dgm:spPr/>
      <dgm:t>
        <a:bodyPr/>
        <a:lstStyle/>
        <a:p>
          <a:endParaRPr lang="nb-NO"/>
        </a:p>
      </dgm:t>
    </dgm:pt>
    <dgm:pt modelId="{CFD733C7-A7A1-4CFD-928F-8BC14C04CC13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Jon Ove Kulsetås (Ski)</a:t>
          </a:r>
        </a:p>
      </dgm:t>
    </dgm:pt>
    <dgm:pt modelId="{0D8B8663-BDC6-4AFE-9E1B-4C772E99E5D9}" type="parTrans" cxnId="{1C64F932-1E40-406A-AD9B-324758E8FA10}">
      <dgm:prSet/>
      <dgm:spPr/>
      <dgm:t>
        <a:bodyPr/>
        <a:lstStyle/>
        <a:p>
          <a:endParaRPr lang="nb-NO"/>
        </a:p>
      </dgm:t>
    </dgm:pt>
    <dgm:pt modelId="{C1E7378F-E2D4-41DE-8FEE-F9E225FB2C73}" type="sibTrans" cxnId="{1C64F932-1E40-406A-AD9B-324758E8FA10}">
      <dgm:prSet/>
      <dgm:spPr/>
      <dgm:t>
        <a:bodyPr/>
        <a:lstStyle/>
        <a:p>
          <a:endParaRPr lang="nb-NO"/>
        </a:p>
      </dgm:t>
    </dgm:pt>
    <dgm:pt modelId="{E2FB141B-4BBE-4F27-BCFE-1B8F57A46EC0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Knut Bakkejord (Friidrett)</a:t>
          </a:r>
        </a:p>
      </dgm:t>
    </dgm:pt>
    <dgm:pt modelId="{8B28C0A3-B0ED-4808-B1DC-E08EC130B1D8}" type="parTrans" cxnId="{2427049A-D5F4-4186-98C3-9B0572C087B4}">
      <dgm:prSet/>
      <dgm:spPr/>
      <dgm:t>
        <a:bodyPr/>
        <a:lstStyle/>
        <a:p>
          <a:endParaRPr lang="nb-NO"/>
        </a:p>
      </dgm:t>
    </dgm:pt>
    <dgm:pt modelId="{89E1ECEC-D27E-4ACC-9D23-6306DF38EB88}" type="sibTrans" cxnId="{2427049A-D5F4-4186-98C3-9B0572C087B4}">
      <dgm:prSet/>
      <dgm:spPr/>
      <dgm:t>
        <a:bodyPr/>
        <a:lstStyle/>
        <a:p>
          <a:endParaRPr lang="nb-NO"/>
        </a:p>
      </dgm:t>
    </dgm:pt>
    <dgm:pt modelId="{56B2D1CA-D131-458A-87D1-9A8636E2E893}">
      <dgm:prSet phldrT="[Tekst]" custT="1"/>
      <dgm:spPr/>
      <dgm:t>
        <a:bodyPr/>
        <a:lstStyle/>
        <a:p>
          <a:r>
            <a:rPr lang="nb-NO" sz="1800" b="1" dirty="0"/>
            <a:t>Daglig leder</a:t>
          </a:r>
        </a:p>
      </dgm:t>
    </dgm:pt>
    <dgm:pt modelId="{27231E46-0504-477B-96E5-87064CC67883}" type="parTrans" cxnId="{C4E300F0-C6E8-4076-8ACD-4664BA68C123}">
      <dgm:prSet/>
      <dgm:spPr/>
      <dgm:t>
        <a:bodyPr/>
        <a:lstStyle/>
        <a:p>
          <a:endParaRPr lang="nb-NO"/>
        </a:p>
      </dgm:t>
    </dgm:pt>
    <dgm:pt modelId="{52769307-BC77-43CA-A0A0-F6D50D5FACF7}" type="sibTrans" cxnId="{C4E300F0-C6E8-4076-8ACD-4664BA68C123}">
      <dgm:prSet/>
      <dgm:spPr/>
      <dgm:t>
        <a:bodyPr/>
        <a:lstStyle/>
        <a:p>
          <a:endParaRPr lang="nb-NO"/>
        </a:p>
      </dgm:t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3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1503241C-941B-4573-B222-307D1ED1E3A9}" type="pres">
      <dgm:prSet presAssocID="{0531DE7E-5CC9-4FF9-BB1E-ABC8C30B0E90}" presName="composite" presStyleCnt="0"/>
      <dgm:spPr/>
    </dgm:pt>
    <dgm:pt modelId="{B0E3F868-BF17-470F-8C5E-81F90A36F478}" type="pres">
      <dgm:prSet presAssocID="{0531DE7E-5CC9-4FF9-BB1E-ABC8C30B0E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61D069-8A23-4FE7-89A2-A8C8DDE87AFE}" type="pres">
      <dgm:prSet presAssocID="{0531DE7E-5CC9-4FF9-BB1E-ABC8C30B0E90}" presName="desTx" presStyleLbl="alignAccFollowNode1" presStyleIdx="1" presStyleCnt="3">
        <dgm:presLayoutVars>
          <dgm:bulletEnabled val="1"/>
        </dgm:presLayoutVars>
      </dgm:prSet>
      <dgm:spPr/>
    </dgm:pt>
    <dgm:pt modelId="{3FE5FC5A-CE6A-4648-B3DE-424416A5FFC2}" type="pres">
      <dgm:prSet presAssocID="{946BE327-825B-4988-B5DB-4CA719150634}" presName="space" presStyleCnt="0"/>
      <dgm:spPr/>
    </dgm:pt>
    <dgm:pt modelId="{5522F4E5-DE06-442C-A9A0-8F2F469A0BED}" type="pres">
      <dgm:prSet presAssocID="{57A95709-9D0B-4B16-A0D2-5DBA9B46DF45}" presName="composite" presStyleCnt="0"/>
      <dgm:spPr/>
    </dgm:pt>
    <dgm:pt modelId="{4A573257-732C-4F98-87AE-A56A5DAE1E7F}" type="pres">
      <dgm:prSet presAssocID="{57A95709-9D0B-4B16-A0D2-5DBA9B46DF45}" presName="parTx" presStyleLbl="alignNode1" presStyleIdx="2" presStyleCnt="3" custLinFactNeighborX="0" custLinFactNeighborY="-8233">
        <dgm:presLayoutVars>
          <dgm:chMax val="0"/>
          <dgm:chPref val="0"/>
          <dgm:bulletEnabled val="1"/>
        </dgm:presLayoutVars>
      </dgm:prSet>
      <dgm:spPr/>
    </dgm:pt>
    <dgm:pt modelId="{CB33C324-CBC0-4776-BFF0-C36C4329B1EA}" type="pres">
      <dgm:prSet presAssocID="{57A95709-9D0B-4B16-A0D2-5DBA9B46DF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E95AEF15-622E-43FC-82CD-45915FFFB73F}" srcId="{57A95709-9D0B-4B16-A0D2-5DBA9B46DF45}" destId="{70679D3E-7AD1-4BB6-8652-C1C5D27E4A98}" srcOrd="3" destOrd="0" parTransId="{374FE47E-7498-4540-8CEB-D9F147F75116}" sibTransId="{6A5A669C-6AED-4034-94DB-EB40EDB1EB72}"/>
    <dgm:cxn modelId="{B301421A-E6EA-43A0-9056-F822C8B9D605}" type="presOf" srcId="{A15124E2-4E30-4A22-B72F-7422EAE4FC7F}" destId="{C461D069-8A23-4FE7-89A2-A8C8DDE87AFE}" srcOrd="0" destOrd="1" presId="urn:microsoft.com/office/officeart/2005/8/layout/hList1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2531AC2C-EE10-4CD5-8906-A6D857F7EE70}" type="presOf" srcId="{D5BB41AD-1ED9-4DD0-8502-EF67D3F80A08}" destId="{C461D069-8A23-4FE7-89A2-A8C8DDE87AFE}" srcOrd="0" destOrd="0" presId="urn:microsoft.com/office/officeart/2005/8/layout/hList1"/>
    <dgm:cxn modelId="{1C64F932-1E40-406A-AD9B-324758E8FA10}" srcId="{57A95709-9D0B-4B16-A0D2-5DBA9B46DF45}" destId="{CFD733C7-A7A1-4CFD-928F-8BC14C04CC13}" srcOrd="4" destOrd="0" parTransId="{0D8B8663-BDC6-4AFE-9E1B-4C772E99E5D9}" sibTransId="{C1E7378F-E2D4-41DE-8FEE-F9E225FB2C73}"/>
    <dgm:cxn modelId="{CDCA3433-439D-4CAF-97D4-3F29876FD6BB}" srcId="{57A95709-9D0B-4B16-A0D2-5DBA9B46DF45}" destId="{B8E97552-F4C7-4980-B2A5-F6BCC2182037}" srcOrd="0" destOrd="0" parTransId="{8C92DAAA-DC27-4C9C-8938-AB4ACA8312FD}" sibTransId="{DA06BEF4-C94B-45B0-BBFD-A02AFAE627C4}"/>
    <dgm:cxn modelId="{64287C37-4E8D-4BAA-AFFA-BBDD10364569}" type="presOf" srcId="{B8E97552-F4C7-4980-B2A5-F6BCC2182037}" destId="{CB33C324-CBC0-4776-BFF0-C36C4329B1EA}" srcOrd="0" destOrd="0" presId="urn:microsoft.com/office/officeart/2005/8/layout/hList1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4EAC8540-9A85-49DC-A44B-EFB42E3B5419}" srcId="{448FE9A6-CB1D-4668-B89B-C7CBC4EE0DDA}" destId="{F5D8EA5C-ECB9-43B5-9421-B86E4064A72F}" srcOrd="2" destOrd="0" parTransId="{E274FA5E-7AC1-4098-A862-02D68D94273C}" sibTransId="{A61D7467-5623-41AF-A18C-1D44E0B39822}"/>
    <dgm:cxn modelId="{F2340641-2038-45E9-B84F-EDBEA728B5A7}" srcId="{57A95709-9D0B-4B16-A0D2-5DBA9B46DF45}" destId="{4BCEB320-9D90-4FB2-BEBE-095CD3FAAAE2}" srcOrd="2" destOrd="0" parTransId="{D6770029-CAD2-477E-9D33-00D3932404F4}" sibTransId="{B0739148-F10C-4516-887C-73311A35D35B}"/>
    <dgm:cxn modelId="{341D8D46-6126-443B-8A9B-C46CC7EE4AB4}" srcId="{448FE9A6-CB1D-4668-B89B-C7CBC4EE0DDA}" destId="{F181896C-1D6E-4D68-9E79-706F1624DE4D}" srcOrd="0" destOrd="0" parTransId="{C2CF2C39-0FE8-4BD7-B91E-53B2EDD00003}" sibTransId="{9BBD1507-8902-469D-AF3F-F2DACBA769EB}"/>
    <dgm:cxn modelId="{1428A347-CFB1-41BA-B3FC-FBAB376AC48E}" srcId="{448FE9A6-CB1D-4668-B89B-C7CBC4EE0DDA}" destId="{331E0FA3-AAB6-46EE-B4F3-FC7C89ABFED6}" srcOrd="4" destOrd="0" parTransId="{BD86C0D1-4485-4020-949F-A16167F4BDC0}" sibTransId="{8448564E-2B8E-4019-931A-7E02AF136097}"/>
    <dgm:cxn modelId="{CD35806E-435F-4652-9BC8-061B82A75606}" type="presOf" srcId="{CA947532-80FF-4EAE-BC9E-CD95E1C775A6}" destId="{CB33C324-CBC0-4776-BFF0-C36C4329B1EA}" srcOrd="0" destOrd="1" presId="urn:microsoft.com/office/officeart/2005/8/layout/hList1"/>
    <dgm:cxn modelId="{15961853-21D9-4A67-8EE8-D3767E04459B}" type="presOf" srcId="{56B2D1CA-D131-458A-87D1-9A8636E2E893}" destId="{C461D069-8A23-4FE7-89A2-A8C8DDE87AFE}" srcOrd="0" destOrd="3" presId="urn:microsoft.com/office/officeart/2005/8/layout/hList1"/>
    <dgm:cxn modelId="{4AF2F159-DEC4-4F23-A727-A76D1AC4E641}" type="presOf" srcId="{0531DE7E-5CC9-4FF9-BB1E-ABC8C30B0E90}" destId="{B0E3F868-BF17-470F-8C5E-81F90A36F478}" srcOrd="0" destOrd="0" presId="urn:microsoft.com/office/officeart/2005/8/layout/hList1"/>
    <dgm:cxn modelId="{29478E80-3F46-4A7C-B448-10E3477AA9FA}" type="presOf" srcId="{6D380B99-5EAA-493F-8DD5-9CD9B7EC4845}" destId="{60452704-1656-497E-993D-B43EF75C5C81}" srcOrd="0" destOrd="1" presId="urn:microsoft.com/office/officeart/2005/8/layout/hList1"/>
    <dgm:cxn modelId="{903F3E91-418A-42CB-89BD-DEA8DEFE3F6D}" srcId="{0531DE7E-5CC9-4FF9-BB1E-ABC8C30B0E90}" destId="{A15124E2-4E30-4A22-B72F-7422EAE4FC7F}" srcOrd="1" destOrd="0" parTransId="{6A8B4AE9-C46D-4A6A-B8FE-498012592EC6}" sibTransId="{48E4087C-8F2D-4C86-BA87-3CAD971B512B}"/>
    <dgm:cxn modelId="{64190B92-FC1E-4A52-85D9-DDF8C2141AEA}" srcId="{2669EC34-359C-46E5-8CEC-CC0E28E9A132}" destId="{57A95709-9D0B-4B16-A0D2-5DBA9B46DF45}" srcOrd="2" destOrd="0" parTransId="{7CEBA402-25C2-450C-A66B-ED2CE4AF1C48}" sibTransId="{D0A51795-371E-4C7A-AA53-583CD8EBE7B5}"/>
    <dgm:cxn modelId="{9372D395-2ACD-4FF1-8711-61EDC3A79369}" srcId="{448FE9A6-CB1D-4668-B89B-C7CBC4EE0DDA}" destId="{FAD4F4CD-22E9-41AB-B256-884E4C0ED220}" srcOrd="3" destOrd="0" parTransId="{68D50FE7-11E1-4E57-94B5-243989D971F3}" sibTransId="{D38F36A7-271A-491B-9A94-803EE9177E69}"/>
    <dgm:cxn modelId="{ED8CB696-0155-43FA-B5B1-731602E7162E}" srcId="{0531DE7E-5CC9-4FF9-BB1E-ABC8C30B0E90}" destId="{48B210A2-18FC-4D00-844B-8064EB77D3CC}" srcOrd="2" destOrd="0" parTransId="{4E5FD032-2B46-46CA-A0DE-FEF9799B79BB}" sibTransId="{A11193D0-E1FB-4EFA-BBEA-CEA13AE609C4}"/>
    <dgm:cxn modelId="{8CBB6898-F897-4F39-A3CD-8A5F3198649B}" type="presOf" srcId="{48B210A2-18FC-4D00-844B-8064EB77D3CC}" destId="{C461D069-8A23-4FE7-89A2-A8C8DDE87AFE}" srcOrd="0" destOrd="2" presId="urn:microsoft.com/office/officeart/2005/8/layout/hList1"/>
    <dgm:cxn modelId="{D8355099-8B51-4D33-B1A1-FEFE48DBB433}" type="presOf" srcId="{E2FB141B-4BBE-4F27-BCFE-1B8F57A46EC0}" destId="{CB33C324-CBC0-4776-BFF0-C36C4329B1EA}" srcOrd="0" destOrd="5" presId="urn:microsoft.com/office/officeart/2005/8/layout/hList1"/>
    <dgm:cxn modelId="{2427049A-D5F4-4186-98C3-9B0572C087B4}" srcId="{57A95709-9D0B-4B16-A0D2-5DBA9B46DF45}" destId="{E2FB141B-4BBE-4F27-BCFE-1B8F57A46EC0}" srcOrd="5" destOrd="0" parTransId="{8B28C0A3-B0ED-4808-B1DC-E08EC130B1D8}" sibTransId="{89E1ECEC-D27E-4ACC-9D23-6306DF38EB88}"/>
    <dgm:cxn modelId="{2BE476A1-55EB-4081-B595-AB3416794665}" type="presOf" srcId="{331E0FA3-AAB6-46EE-B4F3-FC7C89ABFED6}" destId="{60452704-1656-497E-993D-B43EF75C5C81}" srcOrd="0" destOrd="4" presId="urn:microsoft.com/office/officeart/2005/8/layout/hList1"/>
    <dgm:cxn modelId="{3936E4A3-86A8-4230-8A6A-50644FA8A1DB}" type="presOf" srcId="{F181896C-1D6E-4D68-9E79-706F1624DE4D}" destId="{60452704-1656-497E-993D-B43EF75C5C81}" srcOrd="0" destOrd="0" presId="urn:microsoft.com/office/officeart/2005/8/layout/hList1"/>
    <dgm:cxn modelId="{1B0522A7-49DF-47E5-91F2-44900361497A}" srcId="{448FE9A6-CB1D-4668-B89B-C7CBC4EE0DDA}" destId="{6D380B99-5EAA-493F-8DD5-9CD9B7EC4845}" srcOrd="1" destOrd="0" parTransId="{224F239A-B444-4F5D-86D3-09365D8F6365}" sibTransId="{35C3E195-72DF-43A5-A15B-5E961902B0F7}"/>
    <dgm:cxn modelId="{695713AA-63D9-47AD-98DA-A1C5FF3A30CB}" type="presOf" srcId="{70679D3E-7AD1-4BB6-8652-C1C5D27E4A98}" destId="{CB33C324-CBC0-4776-BFF0-C36C4329B1EA}" srcOrd="0" destOrd="3" presId="urn:microsoft.com/office/officeart/2005/8/layout/hList1"/>
    <dgm:cxn modelId="{CCDFCDB2-C04F-42C5-A238-3F279431BB4F}" srcId="{0531DE7E-5CC9-4FF9-BB1E-ABC8C30B0E90}" destId="{D5BB41AD-1ED9-4DD0-8502-EF67D3F80A08}" srcOrd="0" destOrd="0" parTransId="{377C70B6-BC14-4A41-8A1B-BCD3915A5B10}" sibTransId="{EF5447B5-1B01-4F2A-A1C3-E45D58F7533E}"/>
    <dgm:cxn modelId="{C459DFB3-8A7C-4498-BD84-AA0991872258}" type="presOf" srcId="{CFD733C7-A7A1-4CFD-928F-8BC14C04CC13}" destId="{CB33C324-CBC0-4776-BFF0-C36C4329B1EA}" srcOrd="0" destOrd="4" presId="urn:microsoft.com/office/officeart/2005/8/layout/hList1"/>
    <dgm:cxn modelId="{79282FD1-9DE9-45C0-9217-C4EFDB0C479E}" type="presOf" srcId="{4BCEB320-9D90-4FB2-BEBE-095CD3FAAAE2}" destId="{CB33C324-CBC0-4776-BFF0-C36C4329B1EA}" srcOrd="0" destOrd="2" presId="urn:microsoft.com/office/officeart/2005/8/layout/hList1"/>
    <dgm:cxn modelId="{3D1862D9-D500-46A9-81DB-9442DC2F57FB}" srcId="{2669EC34-359C-46E5-8CEC-CC0E28E9A132}" destId="{0531DE7E-5CC9-4FF9-BB1E-ABC8C30B0E90}" srcOrd="1" destOrd="0" parTransId="{F7CE1627-B7A6-4ED9-B74C-C17C539F8E6E}" sibTransId="{946BE327-825B-4988-B5DB-4CA719150634}"/>
    <dgm:cxn modelId="{BBAAF4DA-53D2-46DB-A19E-181CE52F4B29}" type="presOf" srcId="{FAD4F4CD-22E9-41AB-B256-884E4C0ED220}" destId="{60452704-1656-497E-993D-B43EF75C5C81}" srcOrd="0" destOrd="3" presId="urn:microsoft.com/office/officeart/2005/8/layout/hList1"/>
    <dgm:cxn modelId="{1B8451E9-471B-4844-9AFD-12644C58DADE}" srcId="{57A95709-9D0B-4B16-A0D2-5DBA9B46DF45}" destId="{CA947532-80FF-4EAE-BC9E-CD95E1C775A6}" srcOrd="1" destOrd="0" parTransId="{FF53E8E3-01D3-4DE3-BB7A-A3EE4A9807C8}" sibTransId="{528DE7F1-DDE7-46FE-BAAE-26F370DCD866}"/>
    <dgm:cxn modelId="{53729BEC-DC60-45F2-AD3A-4A382646E31F}" type="presOf" srcId="{F5D8EA5C-ECB9-43B5-9421-B86E4064A72F}" destId="{60452704-1656-497E-993D-B43EF75C5C81}" srcOrd="0" destOrd="2" presId="urn:microsoft.com/office/officeart/2005/8/layout/hList1"/>
    <dgm:cxn modelId="{C4E300F0-C6E8-4076-8ACD-4664BA68C123}" srcId="{0531DE7E-5CC9-4FF9-BB1E-ABC8C30B0E90}" destId="{56B2D1CA-D131-458A-87D1-9A8636E2E893}" srcOrd="3" destOrd="0" parTransId="{27231E46-0504-477B-96E5-87064CC67883}" sibTransId="{52769307-BC77-43CA-A0A0-F6D50D5FACF7}"/>
    <dgm:cxn modelId="{1590E2F9-F8BD-4FC9-88C0-5B496759700A}" type="presOf" srcId="{57A95709-9D0B-4B16-A0D2-5DBA9B46DF45}" destId="{4A573257-732C-4F98-87AE-A56A5DAE1E7F}" srcOrd="0" destOrd="0" presId="urn:microsoft.com/office/officeart/2005/8/layout/hList1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62C5E4B8-7F9E-4417-AA31-5E244B222D9F}" type="presParOf" srcId="{3C343FD4-EB74-48DB-8CC7-0EA5D8820071}" destId="{1503241C-941B-4573-B222-307D1ED1E3A9}" srcOrd="2" destOrd="0" presId="urn:microsoft.com/office/officeart/2005/8/layout/hList1"/>
    <dgm:cxn modelId="{1981A7E4-8172-4E11-B73B-0214F3C75DE7}" type="presParOf" srcId="{1503241C-941B-4573-B222-307D1ED1E3A9}" destId="{B0E3F868-BF17-470F-8C5E-81F90A36F478}" srcOrd="0" destOrd="0" presId="urn:microsoft.com/office/officeart/2005/8/layout/hList1"/>
    <dgm:cxn modelId="{EE0FE279-4A5D-4E53-AD4F-57FA92697F2F}" type="presParOf" srcId="{1503241C-941B-4573-B222-307D1ED1E3A9}" destId="{C461D069-8A23-4FE7-89A2-A8C8DDE87AFE}" srcOrd="1" destOrd="0" presId="urn:microsoft.com/office/officeart/2005/8/layout/hList1"/>
    <dgm:cxn modelId="{B681A91A-8813-4C86-8EFB-40DCF8A405CA}" type="presParOf" srcId="{3C343FD4-EB74-48DB-8CC7-0EA5D8820071}" destId="{3FE5FC5A-CE6A-4648-B3DE-424416A5FFC2}" srcOrd="3" destOrd="0" presId="urn:microsoft.com/office/officeart/2005/8/layout/hList1"/>
    <dgm:cxn modelId="{3C92ACA6-59C4-4E31-AB36-FA56C5E7F577}" type="presParOf" srcId="{3C343FD4-EB74-48DB-8CC7-0EA5D8820071}" destId="{5522F4E5-DE06-442C-A9A0-8F2F469A0BED}" srcOrd="4" destOrd="0" presId="urn:microsoft.com/office/officeart/2005/8/layout/hList1"/>
    <dgm:cxn modelId="{85B5DE93-C771-41BF-A208-E84727A4B095}" type="presParOf" srcId="{5522F4E5-DE06-442C-A9A0-8F2F469A0BED}" destId="{4A573257-732C-4F98-87AE-A56A5DAE1E7F}" srcOrd="0" destOrd="0" presId="urn:microsoft.com/office/officeart/2005/8/layout/hList1"/>
    <dgm:cxn modelId="{53C410AD-A147-441B-9735-06549CBEFAB1}" type="presParOf" srcId="{5522F4E5-DE06-442C-A9A0-8F2F469A0BED}" destId="{CB33C324-CBC0-4776-BFF0-C36C4329B1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 err="1"/>
            <a:t>Spond</a:t>
          </a:r>
          <a:endParaRPr lang="nb-NO" dirty="0"/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 custT="1"/>
      <dgm:spPr/>
      <dgm:t>
        <a:bodyPr/>
        <a:lstStyle/>
        <a:p>
          <a:pPr rtl="0">
            <a:buNone/>
          </a:pPr>
          <a:r>
            <a:rPr lang="nb-NO" sz="2000" dirty="0"/>
            <a:t>Etablert 2020/2021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6C9E3C9A-EB3B-43D4-B156-24324A5526C6}">
      <dgm:prSet custT="1"/>
      <dgm:spPr/>
      <dgm:t>
        <a:bodyPr/>
        <a:lstStyle/>
        <a:p>
          <a:pPr rtl="0">
            <a:buNone/>
          </a:pPr>
          <a:r>
            <a:rPr lang="nb-NO" sz="2000" dirty="0"/>
            <a:t>Strategi og utvikling</a:t>
          </a:r>
        </a:p>
      </dgm:t>
    </dgm:pt>
    <dgm:pt modelId="{731E5BBC-9290-4D1B-BA36-BA1F6BB5F069}" type="parTrans" cxnId="{D4131034-F985-42B5-8FDE-3CDCE58961C1}">
      <dgm:prSet/>
      <dgm:spPr/>
      <dgm:t>
        <a:bodyPr/>
        <a:lstStyle/>
        <a:p>
          <a:endParaRPr lang="nb-NO"/>
        </a:p>
      </dgm:t>
    </dgm:pt>
    <dgm:pt modelId="{B1D0FD82-9F46-4DF0-95F5-D8B530F96FD7}" type="sibTrans" cxnId="{D4131034-F985-42B5-8FDE-3CDCE58961C1}">
      <dgm:prSet/>
      <dgm:spPr/>
      <dgm:t>
        <a:bodyPr/>
        <a:lstStyle/>
        <a:p>
          <a:endParaRPr lang="nb-NO"/>
        </a:p>
      </dgm:t>
    </dgm:pt>
    <dgm:pt modelId="{7A25E689-7BE9-45DE-9D58-ED4B6D027128}">
      <dgm:prSet custT="1"/>
      <dgm:spPr/>
      <dgm:t>
        <a:bodyPr/>
        <a:lstStyle/>
        <a:p>
          <a:pPr rtl="0"/>
          <a:r>
            <a:rPr lang="nb-NO" sz="2000" dirty="0"/>
            <a:t>Claus A. Olsen</a:t>
          </a:r>
        </a:p>
      </dgm:t>
    </dgm:pt>
    <dgm:pt modelId="{9F75D1E2-F255-48A5-903D-5E18FF9BDF1C}" type="parTrans" cxnId="{9652E357-F5E3-4A0A-9E66-6A4DF0F0C681}">
      <dgm:prSet/>
      <dgm:spPr/>
      <dgm:t>
        <a:bodyPr/>
        <a:lstStyle/>
        <a:p>
          <a:endParaRPr lang="nb-NO"/>
        </a:p>
      </dgm:t>
    </dgm:pt>
    <dgm:pt modelId="{CA27F921-07D4-438A-B3E8-8EB4349BF6DC}" type="sibTrans" cxnId="{9652E357-F5E3-4A0A-9E66-6A4DF0F0C681}">
      <dgm:prSet/>
      <dgm:spPr/>
      <dgm:t>
        <a:bodyPr/>
        <a:lstStyle/>
        <a:p>
          <a:endParaRPr lang="nb-NO"/>
        </a:p>
      </dgm:t>
    </dgm:pt>
    <dgm:pt modelId="{C46A75FB-D4F6-498D-8971-0F5F36EEEC31}">
      <dgm:prSet custT="1"/>
      <dgm:spPr/>
      <dgm:t>
        <a:bodyPr/>
        <a:lstStyle/>
        <a:p>
          <a:pPr rtl="0"/>
          <a:r>
            <a:rPr lang="nb-NO" sz="2000" dirty="0"/>
            <a:t>Geir </a:t>
          </a:r>
          <a:r>
            <a:rPr lang="nb-NO" sz="2000" dirty="0" err="1"/>
            <a:t>Småøien</a:t>
          </a:r>
          <a:endParaRPr lang="nb-NO" sz="2000" dirty="0"/>
        </a:p>
      </dgm:t>
    </dgm:pt>
    <dgm:pt modelId="{808BA185-17D6-40C5-B330-A44C1D42BA48}" type="parTrans" cxnId="{6649303A-8EF6-4E7A-A095-3EDE61D3FD69}">
      <dgm:prSet/>
      <dgm:spPr/>
      <dgm:t>
        <a:bodyPr/>
        <a:lstStyle/>
        <a:p>
          <a:endParaRPr lang="nb-NO"/>
        </a:p>
      </dgm:t>
    </dgm:pt>
    <dgm:pt modelId="{1F23F1E0-A28B-4E42-A023-A0C51115B686}" type="sibTrans" cxnId="{6649303A-8EF6-4E7A-A095-3EDE61D3FD69}">
      <dgm:prSet/>
      <dgm:spPr/>
      <dgm:t>
        <a:bodyPr/>
        <a:lstStyle/>
        <a:p>
          <a:endParaRPr lang="nb-NO"/>
        </a:p>
      </dgm:t>
    </dgm:pt>
    <dgm:pt modelId="{EBE40DDB-C4DA-4995-B46E-6C69CA954BD7}">
      <dgm:prSet custT="1"/>
      <dgm:spPr/>
      <dgm:t>
        <a:bodyPr/>
        <a:lstStyle/>
        <a:p>
          <a:pPr rtl="0"/>
          <a:r>
            <a:rPr lang="nb-NO" sz="2000" dirty="0"/>
            <a:t>Karin K Hokstad</a:t>
          </a:r>
        </a:p>
      </dgm:t>
    </dgm:pt>
    <dgm:pt modelId="{EEDD235C-80E3-4586-819A-CEA02E9FF846}" type="parTrans" cxnId="{08123477-6D84-40AA-B66E-923DF4AA4676}">
      <dgm:prSet/>
      <dgm:spPr/>
      <dgm:t>
        <a:bodyPr/>
        <a:lstStyle/>
        <a:p>
          <a:endParaRPr lang="nb-NO"/>
        </a:p>
      </dgm:t>
    </dgm:pt>
    <dgm:pt modelId="{FA49E1C2-2765-44F4-9C44-3812F68452A8}" type="sibTrans" cxnId="{08123477-6D84-40AA-B66E-923DF4AA4676}">
      <dgm:prSet/>
      <dgm:spPr/>
      <dgm:t>
        <a:bodyPr/>
        <a:lstStyle/>
        <a:p>
          <a:endParaRPr lang="nb-NO"/>
        </a:p>
      </dgm:t>
    </dgm:pt>
    <dgm:pt modelId="{73531198-5AA5-49F2-B415-04F44A5A502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2800" dirty="0"/>
            <a:t>Markedsråd</a:t>
          </a:r>
          <a:endParaRPr lang="nb-NO" sz="2800" b="0" dirty="0"/>
        </a:p>
      </dgm:t>
    </dgm:pt>
    <dgm:pt modelId="{651B4124-F216-4C34-8335-46658FBFAAFA}" type="parTrans" cxnId="{213BAC47-24FE-4973-9C12-8FBE3CC0334F}">
      <dgm:prSet/>
      <dgm:spPr/>
      <dgm:t>
        <a:bodyPr/>
        <a:lstStyle/>
        <a:p>
          <a:endParaRPr lang="nb-NO"/>
        </a:p>
      </dgm:t>
    </dgm:pt>
    <dgm:pt modelId="{405FD379-4FE2-46E2-AF49-2D9602898305}" type="sibTrans" cxnId="{213BAC47-24FE-4973-9C12-8FBE3CC0334F}">
      <dgm:prSet/>
      <dgm:spPr/>
      <dgm:t>
        <a:bodyPr/>
        <a:lstStyle/>
        <a:p>
          <a:endParaRPr lang="nb-NO"/>
        </a:p>
      </dgm:t>
    </dgm:pt>
    <dgm:pt modelId="{B3C15B4B-6507-4F68-8D44-8857919D7BD7}">
      <dgm:prSet custT="1"/>
      <dgm:spPr>
        <a:solidFill>
          <a:srgbClr val="D0D8E8"/>
        </a:solidFill>
      </dgm:spPr>
      <dgm:t>
        <a:bodyPr/>
        <a:lstStyle/>
        <a:p>
          <a:pPr rtl="0">
            <a:buNone/>
          </a:pPr>
          <a:r>
            <a:rPr lang="nb-NO" sz="2000"/>
            <a:t>Etableres 2024</a:t>
          </a:r>
          <a:endParaRPr lang="nb-NO" sz="2000" dirty="0"/>
        </a:p>
      </dgm:t>
    </dgm:pt>
    <dgm:pt modelId="{B78F740E-E003-49AD-A0E0-447CBB9D6DCE}" type="parTrans" cxnId="{AD8544C3-D316-4F26-B17A-61F6762EA03A}">
      <dgm:prSet/>
      <dgm:spPr/>
      <dgm:t>
        <a:bodyPr/>
        <a:lstStyle/>
        <a:p>
          <a:endParaRPr lang="nb-NO"/>
        </a:p>
      </dgm:t>
    </dgm:pt>
    <dgm:pt modelId="{FC8A9AA9-3103-47EA-B169-91C8BAD066F6}" type="sibTrans" cxnId="{AD8544C3-D316-4F26-B17A-61F6762EA03A}">
      <dgm:prSet/>
      <dgm:spPr/>
      <dgm:t>
        <a:bodyPr/>
        <a:lstStyle/>
        <a:p>
          <a:endParaRPr lang="nb-NO"/>
        </a:p>
      </dgm:t>
    </dgm:pt>
    <dgm:pt modelId="{7D664A63-EAA9-44BF-9BD8-1CA2FCB811F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/>
            <a:t>Strategi-gruppe</a:t>
          </a:r>
          <a:endParaRPr lang="nb-NO" dirty="0"/>
        </a:p>
      </dgm:t>
    </dgm:pt>
    <dgm:pt modelId="{F815D2EC-515D-4F07-83CF-DE2FF7C1388F}" type="parTrans" cxnId="{8C90E436-2F9F-49C3-9AF4-756229045598}">
      <dgm:prSet/>
      <dgm:spPr/>
      <dgm:t>
        <a:bodyPr/>
        <a:lstStyle/>
        <a:p>
          <a:endParaRPr lang="nb-NO"/>
        </a:p>
      </dgm:t>
    </dgm:pt>
    <dgm:pt modelId="{C6366193-E2CC-4791-9BA2-74263F61AD54}" type="sibTrans" cxnId="{8C90E436-2F9F-49C3-9AF4-756229045598}">
      <dgm:prSet/>
      <dgm:spPr/>
      <dgm:t>
        <a:bodyPr/>
        <a:lstStyle/>
        <a:p>
          <a:endParaRPr lang="nb-NO"/>
        </a:p>
      </dgm:t>
    </dgm:pt>
    <dgm:pt modelId="{F77AC911-2221-4190-82E2-DC5A55B21E5F}">
      <dgm:prSet phldrT="[Tekst]" custT="1"/>
      <dgm:spPr>
        <a:solidFill>
          <a:srgbClr val="D0D8E8"/>
        </a:solidFill>
      </dgm:spPr>
      <dgm:t>
        <a:bodyPr/>
        <a:lstStyle/>
        <a:p>
          <a:pPr rtl="0"/>
          <a:r>
            <a:rPr lang="nb-NO" sz="2000" dirty="0"/>
            <a:t>DL </a:t>
          </a:r>
          <a:r>
            <a:rPr lang="nb-NO" sz="2000" dirty="0" err="1"/>
            <a:t>Hovedlaget</a:t>
          </a:r>
          <a:r>
            <a:rPr lang="nb-NO" sz="2000" dirty="0"/>
            <a:t> i samråd med Erik Rognes, Erlend </a:t>
          </a:r>
          <a:r>
            <a:rPr lang="nb-NO" sz="2000" dirty="0" err="1"/>
            <a:t>Ulstad</a:t>
          </a:r>
          <a:r>
            <a:rPr lang="nb-NO" sz="2000" dirty="0"/>
            <a:t> &amp; Øystein Kvaal Østerbø</a:t>
          </a:r>
        </a:p>
      </dgm:t>
    </dgm:pt>
    <dgm:pt modelId="{4EECE795-415C-4677-A7F7-01D037C96449}" type="parTrans" cxnId="{45EAA842-F18A-4B22-AC6D-F2CC34C97689}">
      <dgm:prSet/>
      <dgm:spPr/>
      <dgm:t>
        <a:bodyPr/>
        <a:lstStyle/>
        <a:p>
          <a:endParaRPr lang="nb-NO"/>
        </a:p>
      </dgm:t>
    </dgm:pt>
    <dgm:pt modelId="{BD3B924E-9038-4DF8-9FC1-3431381B7AC0}" type="sibTrans" cxnId="{45EAA842-F18A-4B22-AC6D-F2CC34C97689}">
      <dgm:prSet/>
      <dgm:spPr/>
      <dgm:t>
        <a:bodyPr/>
        <a:lstStyle/>
        <a:p>
          <a:endParaRPr lang="nb-NO"/>
        </a:p>
      </dgm:t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3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AF0C4E18-1412-4195-AB9E-FA439FE8769E}" type="pres">
      <dgm:prSet presAssocID="{7D664A63-EAA9-44BF-9BD8-1CA2FCB811FE}" presName="composite" presStyleCnt="0"/>
      <dgm:spPr/>
    </dgm:pt>
    <dgm:pt modelId="{3BA4ED44-8005-4706-B87B-09D4058C0128}" type="pres">
      <dgm:prSet presAssocID="{7D664A63-EAA9-44BF-9BD8-1CA2FCB811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0C22140-B4EB-4234-8FBB-BCDF77420AC4}" type="pres">
      <dgm:prSet presAssocID="{7D664A63-EAA9-44BF-9BD8-1CA2FCB811FE}" presName="desTx" presStyleLbl="alignAccFollowNode1" presStyleIdx="1" presStyleCnt="3">
        <dgm:presLayoutVars>
          <dgm:bulletEnabled val="1"/>
        </dgm:presLayoutVars>
      </dgm:prSet>
      <dgm:spPr/>
    </dgm:pt>
    <dgm:pt modelId="{F377F454-72DC-4021-AD8B-41E87C0F89EB}" type="pres">
      <dgm:prSet presAssocID="{C6366193-E2CC-4791-9BA2-74263F61AD54}" presName="space" presStyleCnt="0"/>
      <dgm:spPr/>
    </dgm:pt>
    <dgm:pt modelId="{A6BDAC7C-9AA3-41BC-AAAA-163BED523A7E}" type="pres">
      <dgm:prSet presAssocID="{73531198-5AA5-49F2-B415-04F44A5A502A}" presName="composite" presStyleCnt="0"/>
      <dgm:spPr/>
    </dgm:pt>
    <dgm:pt modelId="{72963128-578E-4068-BD00-63D9CD957E92}" type="pres">
      <dgm:prSet presAssocID="{73531198-5AA5-49F2-B415-04F44A5A50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4DC0EC-04A6-40D5-9053-4AF3279EE5C8}" type="pres">
      <dgm:prSet presAssocID="{73531198-5AA5-49F2-B415-04F44A5A50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5EA0909-E2B9-475C-B77A-8345D56B30C9}" type="presOf" srcId="{EBE40DDB-C4DA-4995-B46E-6C69CA954BD7}" destId="{90C22140-B4EB-4234-8FBB-BCDF77420AC4}" srcOrd="0" destOrd="4" presId="urn:microsoft.com/office/officeart/2005/8/layout/hList1"/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4D96D923-FDCD-4BA3-BF68-030482CF3B18}" type="presOf" srcId="{6C9E3C9A-EB3B-43D4-B156-24324A5526C6}" destId="{90C22140-B4EB-4234-8FBB-BCDF77420AC4}" srcOrd="0" destOrd="1" presId="urn:microsoft.com/office/officeart/2005/8/layout/hList1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D4131034-F985-42B5-8FDE-3CDCE58961C1}" srcId="{7D664A63-EAA9-44BF-9BD8-1CA2FCB811FE}" destId="{6C9E3C9A-EB3B-43D4-B156-24324A5526C6}" srcOrd="1" destOrd="0" parTransId="{731E5BBC-9290-4D1B-BA36-BA1F6BB5F069}" sibTransId="{B1D0FD82-9F46-4DF0-95F5-D8B530F96FD7}"/>
    <dgm:cxn modelId="{8C90E436-2F9F-49C3-9AF4-756229045598}" srcId="{2669EC34-359C-46E5-8CEC-CC0E28E9A132}" destId="{7D664A63-EAA9-44BF-9BD8-1CA2FCB811FE}" srcOrd="1" destOrd="0" parTransId="{F815D2EC-515D-4F07-83CF-DE2FF7C1388F}" sibTransId="{C6366193-E2CC-4791-9BA2-74263F61AD54}"/>
    <dgm:cxn modelId="{6649303A-8EF6-4E7A-A095-3EDE61D3FD69}" srcId="{7D664A63-EAA9-44BF-9BD8-1CA2FCB811FE}" destId="{C46A75FB-D4F6-498D-8971-0F5F36EEEC31}" srcOrd="3" destOrd="0" parTransId="{808BA185-17D6-40C5-B330-A44C1D42BA48}" sibTransId="{1F23F1E0-A28B-4E42-A023-A0C51115B686}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AA530A62-866B-44CE-AFA7-D8754FC52221}" type="presOf" srcId="{7D664A63-EAA9-44BF-9BD8-1CA2FCB811FE}" destId="{3BA4ED44-8005-4706-B87B-09D4058C0128}" srcOrd="0" destOrd="0" presId="urn:microsoft.com/office/officeart/2005/8/layout/hList1"/>
    <dgm:cxn modelId="{45EAA842-F18A-4B22-AC6D-F2CC34C97689}" srcId="{448FE9A6-CB1D-4668-B89B-C7CBC4EE0DDA}" destId="{F77AC911-2221-4190-82E2-DC5A55B21E5F}" srcOrd="0" destOrd="0" parTransId="{4EECE795-415C-4677-A7F7-01D037C96449}" sibTransId="{BD3B924E-9038-4DF8-9FC1-3431381B7AC0}"/>
    <dgm:cxn modelId="{515C1243-2139-4ED1-BBFB-7206F3D86180}" type="presOf" srcId="{F181896C-1D6E-4D68-9E79-706F1624DE4D}" destId="{90C22140-B4EB-4234-8FBB-BCDF77420AC4}" srcOrd="0" destOrd="0" presId="urn:microsoft.com/office/officeart/2005/8/layout/hList1"/>
    <dgm:cxn modelId="{341D8D46-6126-443B-8A9B-C46CC7EE4AB4}" srcId="{7D664A63-EAA9-44BF-9BD8-1CA2FCB811FE}" destId="{F181896C-1D6E-4D68-9E79-706F1624DE4D}" srcOrd="0" destOrd="0" parTransId="{C2CF2C39-0FE8-4BD7-B91E-53B2EDD00003}" sibTransId="{9BBD1507-8902-469D-AF3F-F2DACBA769EB}"/>
    <dgm:cxn modelId="{213BAC47-24FE-4973-9C12-8FBE3CC0334F}" srcId="{2669EC34-359C-46E5-8CEC-CC0E28E9A132}" destId="{73531198-5AA5-49F2-B415-04F44A5A502A}" srcOrd="2" destOrd="0" parTransId="{651B4124-F216-4C34-8335-46658FBFAAFA}" sibTransId="{405FD379-4FE2-46E2-AF49-2D9602898305}"/>
    <dgm:cxn modelId="{414B6F48-DBA5-4932-8853-3C939DBE7A49}" type="presOf" srcId="{73531198-5AA5-49F2-B415-04F44A5A502A}" destId="{72963128-578E-4068-BD00-63D9CD957E92}" srcOrd="0" destOrd="0" presId="urn:microsoft.com/office/officeart/2005/8/layout/hList1"/>
    <dgm:cxn modelId="{08123477-6D84-40AA-B66E-923DF4AA4676}" srcId="{7D664A63-EAA9-44BF-9BD8-1CA2FCB811FE}" destId="{EBE40DDB-C4DA-4995-B46E-6C69CA954BD7}" srcOrd="4" destOrd="0" parTransId="{EEDD235C-80E3-4586-819A-CEA02E9FF846}" sibTransId="{FA49E1C2-2765-44F4-9C44-3812F68452A8}"/>
    <dgm:cxn modelId="{9652E357-F5E3-4A0A-9E66-6A4DF0F0C681}" srcId="{7D664A63-EAA9-44BF-9BD8-1CA2FCB811FE}" destId="{7A25E689-7BE9-45DE-9D58-ED4B6D027128}" srcOrd="2" destOrd="0" parTransId="{9F75D1E2-F255-48A5-903D-5E18FF9BDF1C}" sibTransId="{CA27F921-07D4-438A-B3E8-8EB4349BF6DC}"/>
    <dgm:cxn modelId="{0B6CF357-9816-4B93-BA7A-CE067423CB04}" type="presOf" srcId="{C46A75FB-D4F6-498D-8971-0F5F36EEEC31}" destId="{90C22140-B4EB-4234-8FBB-BCDF77420AC4}" srcOrd="0" destOrd="3" presId="urn:microsoft.com/office/officeart/2005/8/layout/hList1"/>
    <dgm:cxn modelId="{8CA3DA7C-0CDE-4494-844D-6084F2B9CD66}" type="presOf" srcId="{7A25E689-7BE9-45DE-9D58-ED4B6D027128}" destId="{90C22140-B4EB-4234-8FBB-BCDF77420AC4}" srcOrd="0" destOrd="2" presId="urn:microsoft.com/office/officeart/2005/8/layout/hList1"/>
    <dgm:cxn modelId="{66111588-148A-4792-AE94-A0B92947824A}" type="presOf" srcId="{B3C15B4B-6507-4F68-8D44-8857919D7BD7}" destId="{CD4DC0EC-04A6-40D5-9053-4AF3279EE5C8}" srcOrd="0" destOrd="0" presId="urn:microsoft.com/office/officeart/2005/8/layout/hList1"/>
    <dgm:cxn modelId="{8591DDB9-61A5-4240-B14E-20D605EA87BF}" type="presOf" srcId="{F77AC911-2221-4190-82E2-DC5A55B21E5F}" destId="{60452704-1656-497E-993D-B43EF75C5C81}" srcOrd="0" destOrd="0" presId="urn:microsoft.com/office/officeart/2005/8/layout/hList1"/>
    <dgm:cxn modelId="{AD8544C3-D316-4F26-B17A-61F6762EA03A}" srcId="{73531198-5AA5-49F2-B415-04F44A5A502A}" destId="{B3C15B4B-6507-4F68-8D44-8857919D7BD7}" srcOrd="0" destOrd="0" parTransId="{B78F740E-E003-49AD-A0E0-447CBB9D6DCE}" sibTransId="{FC8A9AA9-3103-47EA-B169-91C8BAD066F6}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0C8CF948-EC9F-4FCB-9245-63400D3C8ECA}" type="presParOf" srcId="{3C343FD4-EB74-48DB-8CC7-0EA5D8820071}" destId="{AF0C4E18-1412-4195-AB9E-FA439FE8769E}" srcOrd="2" destOrd="0" presId="urn:microsoft.com/office/officeart/2005/8/layout/hList1"/>
    <dgm:cxn modelId="{9D96513C-F437-4DD2-8674-88BDADFCCF9B}" type="presParOf" srcId="{AF0C4E18-1412-4195-AB9E-FA439FE8769E}" destId="{3BA4ED44-8005-4706-B87B-09D4058C0128}" srcOrd="0" destOrd="0" presId="urn:microsoft.com/office/officeart/2005/8/layout/hList1"/>
    <dgm:cxn modelId="{22A90048-A29E-4ACF-B888-151EC7511E3F}" type="presParOf" srcId="{AF0C4E18-1412-4195-AB9E-FA439FE8769E}" destId="{90C22140-B4EB-4234-8FBB-BCDF77420AC4}" srcOrd="1" destOrd="0" presId="urn:microsoft.com/office/officeart/2005/8/layout/hList1"/>
    <dgm:cxn modelId="{E58301C8-0328-467F-8F9B-4042F7D272D9}" type="presParOf" srcId="{3C343FD4-EB74-48DB-8CC7-0EA5D8820071}" destId="{F377F454-72DC-4021-AD8B-41E87C0F89EB}" srcOrd="3" destOrd="0" presId="urn:microsoft.com/office/officeart/2005/8/layout/hList1"/>
    <dgm:cxn modelId="{CB1F3190-50F6-4F91-A822-C08E83D3698A}" type="presParOf" srcId="{3C343FD4-EB74-48DB-8CC7-0EA5D8820071}" destId="{A6BDAC7C-9AA3-41BC-AAAA-163BED523A7E}" srcOrd="4" destOrd="0" presId="urn:microsoft.com/office/officeart/2005/8/layout/hList1"/>
    <dgm:cxn modelId="{F89DFC00-F2A7-4AE0-BE70-8B007390D9B1}" type="presParOf" srcId="{A6BDAC7C-9AA3-41BC-AAAA-163BED523A7E}" destId="{72963128-578E-4068-BD00-63D9CD957E92}" srcOrd="0" destOrd="0" presId="urn:microsoft.com/office/officeart/2005/8/layout/hList1"/>
    <dgm:cxn modelId="{131B004F-0346-49B8-A93B-A7712C74ED46}" type="presParOf" srcId="{A6BDAC7C-9AA3-41BC-AAAA-163BED523A7E}" destId="{CD4DC0EC-04A6-40D5-9053-4AF3279EE5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EC9EE-AD07-4389-9C0B-CEA4DAF1750D}">
      <dsp:nvSpPr>
        <dsp:cNvPr id="0" name=""/>
        <dsp:cNvSpPr/>
      </dsp:nvSpPr>
      <dsp:spPr>
        <a:xfrm>
          <a:off x="2274471" y="1270890"/>
          <a:ext cx="1654818" cy="795131"/>
        </a:xfrm>
        <a:custGeom>
          <a:avLst/>
          <a:gdLst/>
          <a:ahLst/>
          <a:cxnLst/>
          <a:rect l="0" t="0" r="0" b="0"/>
          <a:pathLst>
            <a:path>
              <a:moveTo>
                <a:pt x="1654818" y="0"/>
              </a:moveTo>
              <a:lnTo>
                <a:pt x="1654818" y="688266"/>
              </a:lnTo>
              <a:lnTo>
                <a:pt x="0" y="688266"/>
              </a:lnTo>
              <a:lnTo>
                <a:pt x="0" y="795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4486-4587-4413-A163-5DDB74431FEF}">
      <dsp:nvSpPr>
        <dsp:cNvPr id="0" name=""/>
        <dsp:cNvSpPr/>
      </dsp:nvSpPr>
      <dsp:spPr>
        <a:xfrm>
          <a:off x="3929289" y="1270890"/>
          <a:ext cx="2692917" cy="232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381"/>
              </a:lnTo>
              <a:lnTo>
                <a:pt x="2692917" y="2221381"/>
              </a:lnTo>
              <a:lnTo>
                <a:pt x="2692917" y="2328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F55E2-301F-4C7A-BEC4-D4D4BDBDBD20}">
      <dsp:nvSpPr>
        <dsp:cNvPr id="0" name=""/>
        <dsp:cNvSpPr/>
      </dsp:nvSpPr>
      <dsp:spPr>
        <a:xfrm>
          <a:off x="5390723" y="4108013"/>
          <a:ext cx="325935" cy="22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26"/>
              </a:lnTo>
              <a:lnTo>
                <a:pt x="325935" y="119626"/>
              </a:lnTo>
              <a:lnTo>
                <a:pt x="325935" y="22649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3F97-C068-4AEF-9A52-9EF8F7072BC0}">
      <dsp:nvSpPr>
        <dsp:cNvPr id="0" name=""/>
        <dsp:cNvSpPr/>
      </dsp:nvSpPr>
      <dsp:spPr>
        <a:xfrm>
          <a:off x="3929289" y="1270890"/>
          <a:ext cx="1461434" cy="232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381"/>
              </a:lnTo>
              <a:lnTo>
                <a:pt x="1461434" y="2221381"/>
              </a:lnTo>
              <a:lnTo>
                <a:pt x="1461434" y="2328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5262C-B87D-435C-8DE8-07908DB23389}">
      <dsp:nvSpPr>
        <dsp:cNvPr id="0" name=""/>
        <dsp:cNvSpPr/>
      </dsp:nvSpPr>
      <dsp:spPr>
        <a:xfrm>
          <a:off x="3929289" y="1270890"/>
          <a:ext cx="361017" cy="232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381"/>
              </a:lnTo>
              <a:lnTo>
                <a:pt x="361017" y="2221381"/>
              </a:lnTo>
              <a:lnTo>
                <a:pt x="361017" y="2328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0A09B-D4BB-4BF6-88D6-7089BD45E35E}">
      <dsp:nvSpPr>
        <dsp:cNvPr id="0" name=""/>
        <dsp:cNvSpPr/>
      </dsp:nvSpPr>
      <dsp:spPr>
        <a:xfrm>
          <a:off x="2749324" y="4093505"/>
          <a:ext cx="398328" cy="495437"/>
        </a:xfrm>
        <a:custGeom>
          <a:avLst/>
          <a:gdLst/>
          <a:ahLst/>
          <a:cxnLst/>
          <a:rect l="0" t="0" r="0" b="0"/>
          <a:pathLst>
            <a:path>
              <a:moveTo>
                <a:pt x="398328" y="0"/>
              </a:moveTo>
              <a:lnTo>
                <a:pt x="0" y="49543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3E601-C7B9-4923-96EC-2BEBBFF72CD2}">
      <dsp:nvSpPr>
        <dsp:cNvPr id="0" name=""/>
        <dsp:cNvSpPr/>
      </dsp:nvSpPr>
      <dsp:spPr>
        <a:xfrm>
          <a:off x="3147653" y="1270890"/>
          <a:ext cx="781635" cy="2281419"/>
        </a:xfrm>
        <a:custGeom>
          <a:avLst/>
          <a:gdLst/>
          <a:ahLst/>
          <a:cxnLst/>
          <a:rect l="0" t="0" r="0" b="0"/>
          <a:pathLst>
            <a:path>
              <a:moveTo>
                <a:pt x="781635" y="0"/>
              </a:moveTo>
              <a:lnTo>
                <a:pt x="781635" y="2174554"/>
              </a:lnTo>
              <a:lnTo>
                <a:pt x="0" y="2174554"/>
              </a:lnTo>
              <a:lnTo>
                <a:pt x="0" y="22814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7F966-39C5-4203-B6EA-8D63DA84D911}">
      <dsp:nvSpPr>
        <dsp:cNvPr id="0" name=""/>
        <dsp:cNvSpPr/>
      </dsp:nvSpPr>
      <dsp:spPr>
        <a:xfrm>
          <a:off x="1772585" y="4084997"/>
          <a:ext cx="386807" cy="494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807" y="4945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78D0B-7914-477D-8DC0-C929B9E89A55}">
      <dsp:nvSpPr>
        <dsp:cNvPr id="0" name=""/>
        <dsp:cNvSpPr/>
      </dsp:nvSpPr>
      <dsp:spPr>
        <a:xfrm>
          <a:off x="1772585" y="1270890"/>
          <a:ext cx="2156703" cy="2291657"/>
        </a:xfrm>
        <a:custGeom>
          <a:avLst/>
          <a:gdLst/>
          <a:ahLst/>
          <a:cxnLst/>
          <a:rect l="0" t="0" r="0" b="0"/>
          <a:pathLst>
            <a:path>
              <a:moveTo>
                <a:pt x="2156703" y="0"/>
              </a:moveTo>
              <a:lnTo>
                <a:pt x="2156703" y="2184793"/>
              </a:lnTo>
              <a:lnTo>
                <a:pt x="0" y="2184793"/>
              </a:lnTo>
              <a:lnTo>
                <a:pt x="0" y="2291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312A-44AB-460D-9DFD-A35645A5E2F6}">
      <dsp:nvSpPr>
        <dsp:cNvPr id="0" name=""/>
        <dsp:cNvSpPr/>
      </dsp:nvSpPr>
      <dsp:spPr>
        <a:xfrm>
          <a:off x="2781842" y="323925"/>
          <a:ext cx="2294894" cy="946964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Strindheim IL</a:t>
          </a:r>
        </a:p>
      </dsp:txBody>
      <dsp:txXfrm>
        <a:off x="2781842" y="323925"/>
        <a:ext cx="2294894" cy="946964"/>
      </dsp:txXfrm>
    </dsp:sp>
    <dsp:sp modelId="{683F3037-C088-47F6-8B8E-AE3AD5AA7973}">
      <dsp:nvSpPr>
        <dsp:cNvPr id="0" name=""/>
        <dsp:cNvSpPr/>
      </dsp:nvSpPr>
      <dsp:spPr>
        <a:xfrm>
          <a:off x="1013035" y="3562548"/>
          <a:ext cx="1519100" cy="522449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Fotball </a:t>
          </a:r>
          <a:r>
            <a:rPr lang="nb-NO" sz="1800" b="0" kern="1200" dirty="0" err="1"/>
            <a:t>Yngres</a:t>
          </a:r>
          <a:endParaRPr lang="nb-NO" sz="1800" b="0" kern="1200" dirty="0"/>
        </a:p>
      </dsp:txBody>
      <dsp:txXfrm>
        <a:off x="1013035" y="3562548"/>
        <a:ext cx="1519100" cy="522449"/>
      </dsp:txXfrm>
    </dsp:sp>
    <dsp:sp modelId="{A599436A-908B-464F-AED5-DAE6130A06C9}">
      <dsp:nvSpPr>
        <dsp:cNvPr id="0" name=""/>
        <dsp:cNvSpPr/>
      </dsp:nvSpPr>
      <dsp:spPr>
        <a:xfrm>
          <a:off x="1141638" y="4325131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Fotball damer fra 2024 inn i TF</a:t>
          </a:r>
          <a:endParaRPr lang="nb-NO" sz="1000" b="0" kern="1200" dirty="0"/>
        </a:p>
      </dsp:txBody>
      <dsp:txXfrm>
        <a:off x="1141638" y="4325131"/>
        <a:ext cx="1017754" cy="508877"/>
      </dsp:txXfrm>
    </dsp:sp>
    <dsp:sp modelId="{6EDB2F6C-90EB-43C4-A812-F70029F6E6A3}">
      <dsp:nvSpPr>
        <dsp:cNvPr id="0" name=""/>
        <dsp:cNvSpPr/>
      </dsp:nvSpPr>
      <dsp:spPr>
        <a:xfrm>
          <a:off x="2588753" y="3552309"/>
          <a:ext cx="1117799" cy="54119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Håndball</a:t>
          </a:r>
        </a:p>
      </dsp:txBody>
      <dsp:txXfrm>
        <a:off x="2588753" y="3552309"/>
        <a:ext cx="1117799" cy="541196"/>
      </dsp:txXfrm>
    </dsp:sp>
    <dsp:sp modelId="{E7AA6ED9-35CB-448C-88E4-38EC6DA22396}">
      <dsp:nvSpPr>
        <dsp:cNvPr id="0" name=""/>
        <dsp:cNvSpPr/>
      </dsp:nvSpPr>
      <dsp:spPr>
        <a:xfrm>
          <a:off x="2749324" y="4334504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HU håndball</a:t>
          </a:r>
        </a:p>
      </dsp:txBody>
      <dsp:txXfrm>
        <a:off x="2749324" y="4334504"/>
        <a:ext cx="1017754" cy="508877"/>
      </dsp:txXfrm>
    </dsp:sp>
    <dsp:sp modelId="{DE1371AF-F79C-4950-AD02-D5CB7FAAB55F}">
      <dsp:nvSpPr>
        <dsp:cNvPr id="0" name=""/>
        <dsp:cNvSpPr/>
      </dsp:nvSpPr>
      <dsp:spPr>
        <a:xfrm>
          <a:off x="3781429" y="3599136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Ski </a:t>
          </a:r>
        </a:p>
      </dsp:txBody>
      <dsp:txXfrm>
        <a:off x="3781429" y="3599136"/>
        <a:ext cx="1017754" cy="508877"/>
      </dsp:txXfrm>
    </dsp:sp>
    <dsp:sp modelId="{2C562D9C-27FA-4FF9-99FF-BD688F90A022}">
      <dsp:nvSpPr>
        <dsp:cNvPr id="0" name=""/>
        <dsp:cNvSpPr/>
      </dsp:nvSpPr>
      <dsp:spPr>
        <a:xfrm>
          <a:off x="4881846" y="3599136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Friidrett</a:t>
          </a:r>
        </a:p>
      </dsp:txBody>
      <dsp:txXfrm>
        <a:off x="4881846" y="3599136"/>
        <a:ext cx="1017754" cy="508877"/>
      </dsp:txXfrm>
    </dsp:sp>
    <dsp:sp modelId="{4765255F-2A38-4015-B81A-6E966D6BDA70}">
      <dsp:nvSpPr>
        <dsp:cNvPr id="0" name=""/>
        <dsp:cNvSpPr/>
      </dsp:nvSpPr>
      <dsp:spPr>
        <a:xfrm>
          <a:off x="5207782" y="4334504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Dametrim</a:t>
          </a:r>
        </a:p>
      </dsp:txBody>
      <dsp:txXfrm>
        <a:off x="5207782" y="4334504"/>
        <a:ext cx="1017754" cy="508877"/>
      </dsp:txXfrm>
    </dsp:sp>
    <dsp:sp modelId="{D93C0472-1A07-4612-93E7-CECE169957E6}">
      <dsp:nvSpPr>
        <dsp:cNvPr id="0" name=""/>
        <dsp:cNvSpPr/>
      </dsp:nvSpPr>
      <dsp:spPr>
        <a:xfrm>
          <a:off x="6113329" y="3599136"/>
          <a:ext cx="1017754" cy="508877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 err="1"/>
            <a:t>Allidrett</a:t>
          </a:r>
          <a:endParaRPr lang="nb-NO" sz="1800" b="0" kern="1200" dirty="0"/>
        </a:p>
      </dsp:txBody>
      <dsp:txXfrm>
        <a:off x="6113329" y="3599136"/>
        <a:ext cx="1017754" cy="508877"/>
      </dsp:txXfrm>
    </dsp:sp>
    <dsp:sp modelId="{403855FD-CA6B-46E5-A4A6-5F37B381F50C}">
      <dsp:nvSpPr>
        <dsp:cNvPr id="0" name=""/>
        <dsp:cNvSpPr/>
      </dsp:nvSpPr>
      <dsp:spPr>
        <a:xfrm>
          <a:off x="1374022" y="2066021"/>
          <a:ext cx="1800896" cy="728351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Strindheim Kunstgress as</a:t>
          </a:r>
        </a:p>
      </dsp:txBody>
      <dsp:txXfrm>
        <a:off x="1374022" y="2066021"/>
        <a:ext cx="1800896" cy="72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11822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Fotball</a:t>
          </a:r>
          <a:endParaRPr lang="nb-NO" sz="500" kern="1200" dirty="0"/>
        </a:p>
      </dsp:txBody>
      <dsp:txXfrm>
        <a:off x="11822" y="0"/>
        <a:ext cx="1974074" cy="224896"/>
      </dsp:txXfrm>
    </dsp:sp>
    <dsp:sp modelId="{DB163817-9230-4F42-84DB-A5C4D5601DA2}">
      <dsp:nvSpPr>
        <dsp:cNvPr id="0" name=""/>
        <dsp:cNvSpPr/>
      </dsp:nvSpPr>
      <dsp:spPr>
        <a:xfrm>
          <a:off x="11822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Leif Leknes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Nestleder: Ingrid Ulvan Olsen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 err="1"/>
            <a:t>Sportlig</a:t>
          </a:r>
          <a:r>
            <a:rPr lang="nb-NO" sz="1400" kern="1200" dirty="0"/>
            <a:t> gutter: Johannes Nilson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 Sportslig jenter: </a:t>
          </a:r>
          <a:br>
            <a:rPr lang="nb-NO" sz="1400" kern="1200" dirty="0"/>
          </a:br>
          <a:r>
            <a:rPr lang="nb-NO" sz="1400" kern="1200" dirty="0"/>
            <a:t> Ole Martin Winnem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Styremedlemmer: Audun Gangstad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Ole Morten Hustad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May Tone Gangstad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 dirty="0"/>
        </a:p>
      </dsp:txBody>
      <dsp:txXfrm>
        <a:off x="11822" y="224896"/>
        <a:ext cx="1974074" cy="3754233"/>
      </dsp:txXfrm>
    </dsp:sp>
    <dsp:sp modelId="{8565536A-5E80-4E53-ADCF-126631B61B1A}">
      <dsp:nvSpPr>
        <dsp:cNvPr id="0" name=""/>
        <dsp:cNvSpPr/>
      </dsp:nvSpPr>
      <dsp:spPr>
        <a:xfrm>
          <a:off x="2262268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Håndball</a:t>
          </a:r>
        </a:p>
      </dsp:txBody>
      <dsp:txXfrm>
        <a:off x="2262268" y="0"/>
        <a:ext cx="1974074" cy="224896"/>
      </dsp:txXfrm>
    </dsp:sp>
    <dsp:sp modelId="{72E63B22-4BBE-4E10-AAB2-5ABBC07C13EE}">
      <dsp:nvSpPr>
        <dsp:cNvPr id="0" name=""/>
        <dsp:cNvSpPr/>
      </dsp:nvSpPr>
      <dsp:spPr>
        <a:xfrm>
          <a:off x="2262268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Elin Renolen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Nestleder: ikke besatt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Sportslig leder:</a:t>
          </a:r>
          <a:br>
            <a:rPr lang="nb-NO" sz="1400" kern="1200" dirty="0"/>
          </a:br>
          <a:r>
            <a:rPr lang="nb-NO" sz="1400" kern="1200" dirty="0"/>
            <a:t> Linn Anita Finnehaug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Anlegg: </a:t>
          </a:r>
          <a:br>
            <a:rPr lang="nb-NO" sz="1400" kern="1200" dirty="0"/>
          </a:br>
          <a:r>
            <a:rPr lang="nb-NO" sz="1400" kern="1200" dirty="0"/>
            <a:t>Frode-Thomas Isaksen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400" kern="1200" dirty="0"/>
            <a:t>Styremedlemmer: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Alexander Skjefte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Børge Breivold (dommeransvarlig)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 dirty="0"/>
        </a:p>
      </dsp:txBody>
      <dsp:txXfrm>
        <a:off x="2262268" y="224896"/>
        <a:ext cx="1974074" cy="3754233"/>
      </dsp:txXfrm>
    </dsp:sp>
    <dsp:sp modelId="{38F18D1E-2927-4877-BEA4-92EA0C809D70}">
      <dsp:nvSpPr>
        <dsp:cNvPr id="0" name=""/>
        <dsp:cNvSpPr/>
      </dsp:nvSpPr>
      <dsp:spPr>
        <a:xfrm>
          <a:off x="4512713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Ski</a:t>
          </a:r>
        </a:p>
      </dsp:txBody>
      <dsp:txXfrm>
        <a:off x="4512713" y="0"/>
        <a:ext cx="1974074" cy="224896"/>
      </dsp:txXfrm>
    </dsp:sp>
    <dsp:sp modelId="{5ADD27A9-1808-45EC-BCBC-F6083113AC18}">
      <dsp:nvSpPr>
        <dsp:cNvPr id="0" name=""/>
        <dsp:cNvSpPr/>
      </dsp:nvSpPr>
      <dsp:spPr>
        <a:xfrm>
          <a:off x="4512713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Erlend Ulstad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Økonomi + Spond: </a:t>
          </a:r>
          <a:br>
            <a:rPr lang="nb-NO" sz="1400" kern="1200" dirty="0"/>
          </a:br>
          <a:r>
            <a:rPr lang="nb-NO" sz="1400" kern="1200" dirty="0"/>
            <a:t>Jon Ove Kulsetås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sr</a:t>
          </a:r>
          <a:r>
            <a:rPr lang="nb-NO" sz="1400" kern="1200" dirty="0"/>
            <a:t> + Økonomi: Morten Bostad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yngres</a:t>
          </a:r>
          <a:r>
            <a:rPr lang="nb-NO" sz="1400" kern="1200" dirty="0"/>
            <a:t>: </a:t>
          </a:r>
          <a:br>
            <a:rPr lang="nb-NO" sz="1400" kern="1200" dirty="0"/>
          </a:br>
          <a:r>
            <a:rPr lang="nb-NO" sz="1400" kern="1200" dirty="0"/>
            <a:t>Katy Grøtte Stene</a:t>
          </a:r>
          <a:br>
            <a:rPr lang="nb-NO" sz="1400" kern="1200" dirty="0"/>
          </a:br>
          <a:r>
            <a:rPr lang="nb-NO" sz="1400" kern="1200" dirty="0"/>
            <a:t>Ole Anders Hinderberg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jr</a:t>
          </a:r>
          <a:r>
            <a:rPr lang="nb-NO" sz="1400" kern="1200" dirty="0"/>
            <a:t>:  </a:t>
          </a:r>
          <a:br>
            <a:rPr lang="nb-NO" sz="1400" kern="1200" dirty="0"/>
          </a:br>
          <a:r>
            <a:rPr lang="nb-NO" sz="1400" kern="1200" dirty="0"/>
            <a:t>Per Magnus Haram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Arrangement: </a:t>
          </a:r>
          <a:br>
            <a:rPr lang="nb-NO" sz="1400" kern="1200" dirty="0"/>
          </a:br>
          <a:r>
            <a:rPr lang="nb-NO" sz="1400" kern="1200" dirty="0"/>
            <a:t>Kenneth Tanem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Medlemsregister mm: </a:t>
          </a:r>
          <a:br>
            <a:rPr lang="nb-NO" sz="1400" kern="1200" dirty="0"/>
          </a:br>
          <a:r>
            <a:rPr lang="nb-NO" sz="1400" kern="1200" dirty="0"/>
            <a:t>Wenche Moe Thorstensen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Rekruttering: </a:t>
          </a:r>
          <a:br>
            <a:rPr lang="nb-NO" sz="1400" kern="1200" dirty="0"/>
          </a:br>
          <a:r>
            <a:rPr lang="nb-NO" sz="1400" kern="1200" dirty="0"/>
            <a:t>Ragnar Eggen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nb-NO" sz="1400" kern="1200" dirty="0"/>
          </a:b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400" kern="1200" dirty="0"/>
            <a:t> </a:t>
          </a:r>
        </a:p>
      </dsp:txBody>
      <dsp:txXfrm>
        <a:off x="4512713" y="224896"/>
        <a:ext cx="1974074" cy="3754233"/>
      </dsp:txXfrm>
    </dsp:sp>
    <dsp:sp modelId="{3ADB4FAE-146C-4E66-8369-ACCC6BADB741}">
      <dsp:nvSpPr>
        <dsp:cNvPr id="0" name=""/>
        <dsp:cNvSpPr/>
      </dsp:nvSpPr>
      <dsp:spPr>
        <a:xfrm>
          <a:off x="6763158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Friidrett</a:t>
          </a:r>
        </a:p>
      </dsp:txBody>
      <dsp:txXfrm>
        <a:off x="6763158" y="0"/>
        <a:ext cx="1974074" cy="224896"/>
      </dsp:txXfrm>
    </dsp:sp>
    <dsp:sp modelId="{BAD15F6A-6982-425A-95BA-F67D64B56166}">
      <dsp:nvSpPr>
        <dsp:cNvPr id="0" name=""/>
        <dsp:cNvSpPr/>
      </dsp:nvSpPr>
      <dsp:spPr>
        <a:xfrm>
          <a:off x="6763158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</a:t>
          </a:r>
          <a:r>
            <a:rPr lang="nb-NO" sz="1400" b="0" i="0" kern="1200" dirty="0"/>
            <a:t>Knut Bakkejord</a:t>
          </a:r>
          <a:endParaRPr lang="nb-NO" sz="1400" kern="1200" dirty="0">
            <a:highlight>
              <a:srgbClr val="FF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Nestleder: Arild Tørstad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Asgeir Bøgeberg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Andre Johnsen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Øystein K Østerbø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/>
            <a:t>Håvard Strand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/>
            <a:t>Mia P Stilson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Arman Vestad (Vara) </a:t>
          </a:r>
        </a:p>
      </dsp:txBody>
      <dsp:txXfrm>
        <a:off x="6763158" y="224896"/>
        <a:ext cx="1974074" cy="3754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2700" y="654211"/>
          <a:ext cx="2633216" cy="105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 dirty="0"/>
            <a:t>Styret</a:t>
          </a:r>
        </a:p>
      </dsp:txBody>
      <dsp:txXfrm>
        <a:off x="2700" y="654211"/>
        <a:ext cx="2633216" cy="1053286"/>
      </dsp:txXfrm>
    </dsp:sp>
    <dsp:sp modelId="{DB163817-9230-4F42-84DB-A5C4D5601DA2}">
      <dsp:nvSpPr>
        <dsp:cNvPr id="0" name=""/>
        <dsp:cNvSpPr/>
      </dsp:nvSpPr>
      <dsp:spPr>
        <a:xfrm>
          <a:off x="2700" y="1707498"/>
          <a:ext cx="2633216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Leder: Audun Gangstad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Medlemmer: </a:t>
          </a:r>
          <a:br>
            <a:rPr lang="nb-NO" sz="1800" kern="1200" dirty="0"/>
          </a:br>
          <a:r>
            <a:rPr lang="nb-NO" sz="1800" kern="1200" dirty="0"/>
            <a:t>Claus A Olsen, </a:t>
          </a:r>
          <a:br>
            <a:rPr lang="nb-NO" sz="1800" kern="1200" dirty="0"/>
          </a:br>
          <a:r>
            <a:rPr lang="nb-NO" sz="1800" kern="1200" dirty="0"/>
            <a:t>Berdon Sønderland, Rolf </a:t>
          </a:r>
          <a:r>
            <a:rPr lang="nb-NO" sz="1800" kern="1200" dirty="0" err="1"/>
            <a:t>Tronsaune</a:t>
          </a:r>
          <a:r>
            <a:rPr lang="nb-NO" sz="1800" kern="1200" dirty="0"/>
            <a:t> </a:t>
          </a:r>
          <a:br>
            <a:rPr lang="nb-NO" sz="1800" kern="1200" dirty="0"/>
          </a:br>
          <a:r>
            <a:rPr lang="nb-NO" sz="1800" kern="1200" dirty="0"/>
            <a:t>og Steinar Oksvold</a:t>
          </a:r>
        </a:p>
      </dsp:txBody>
      <dsp:txXfrm>
        <a:off x="2700" y="1707498"/>
        <a:ext cx="2633216" cy="2064240"/>
      </dsp:txXfrm>
    </dsp:sp>
    <dsp:sp modelId="{8565536A-5E80-4E53-ADCF-126631B61B1A}">
      <dsp:nvSpPr>
        <dsp:cNvPr id="0" name=""/>
        <dsp:cNvSpPr/>
      </dsp:nvSpPr>
      <dsp:spPr>
        <a:xfrm>
          <a:off x="3004566" y="654211"/>
          <a:ext cx="2633216" cy="105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 dirty="0" err="1"/>
            <a:t>Adm</a:t>
          </a:r>
          <a:endParaRPr lang="nb-NO" sz="4700" kern="1200" dirty="0"/>
        </a:p>
      </dsp:txBody>
      <dsp:txXfrm>
        <a:off x="3004566" y="654211"/>
        <a:ext cx="2633216" cy="1053286"/>
      </dsp:txXfrm>
    </dsp:sp>
    <dsp:sp modelId="{72E63B22-4BBE-4E10-AAB2-5ABBC07C13EE}">
      <dsp:nvSpPr>
        <dsp:cNvPr id="0" name=""/>
        <dsp:cNvSpPr/>
      </dsp:nvSpPr>
      <dsp:spPr>
        <a:xfrm>
          <a:off x="3004566" y="1707498"/>
          <a:ext cx="2633216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Daglig leder: </a:t>
          </a:r>
          <a:br>
            <a:rPr lang="nb-NO" sz="1800" kern="1200" dirty="0"/>
          </a:br>
          <a:r>
            <a:rPr lang="nb-NO" sz="1800" kern="1200" dirty="0"/>
            <a:t>Erik Rognes </a:t>
          </a:r>
        </a:p>
      </dsp:txBody>
      <dsp:txXfrm>
        <a:off x="3004566" y="1707498"/>
        <a:ext cx="2633216" cy="2064240"/>
      </dsp:txXfrm>
    </dsp:sp>
    <dsp:sp modelId="{9C57A55F-6B2A-4012-B273-F2A3BFACB12B}">
      <dsp:nvSpPr>
        <dsp:cNvPr id="0" name=""/>
        <dsp:cNvSpPr/>
      </dsp:nvSpPr>
      <dsp:spPr>
        <a:xfrm>
          <a:off x="6006433" y="654211"/>
          <a:ext cx="2633216" cy="105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4700" kern="1200" dirty="0"/>
        </a:p>
      </dsp:txBody>
      <dsp:txXfrm>
        <a:off x="6006433" y="654211"/>
        <a:ext cx="2633216" cy="1053286"/>
      </dsp:txXfrm>
    </dsp:sp>
    <dsp:sp modelId="{0EBCD13F-ABA5-4665-B218-38A2F01ED011}">
      <dsp:nvSpPr>
        <dsp:cNvPr id="0" name=""/>
        <dsp:cNvSpPr/>
      </dsp:nvSpPr>
      <dsp:spPr>
        <a:xfrm>
          <a:off x="6006433" y="1707498"/>
          <a:ext cx="2633216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4884" y="409801"/>
          <a:ext cx="3662870" cy="141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Overordnet ansvar</a:t>
          </a:r>
        </a:p>
      </dsp:txBody>
      <dsp:txXfrm>
        <a:off x="4884" y="409801"/>
        <a:ext cx="3662870" cy="1411718"/>
      </dsp:txXfrm>
    </dsp:sp>
    <dsp:sp modelId="{DB163817-9230-4F42-84DB-A5C4D5601DA2}">
      <dsp:nvSpPr>
        <dsp:cNvPr id="0" name=""/>
        <dsp:cNvSpPr/>
      </dsp:nvSpPr>
      <dsp:spPr>
        <a:xfrm>
          <a:off x="4884" y="1821520"/>
          <a:ext cx="3662870" cy="2194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Hovedstyret</a:t>
          </a:r>
        </a:p>
      </dsp:txBody>
      <dsp:txXfrm>
        <a:off x="4884" y="1821520"/>
        <a:ext cx="3662870" cy="2194627"/>
      </dsp:txXfrm>
    </dsp:sp>
    <dsp:sp modelId="{8565536A-5E80-4E53-ADCF-126631B61B1A}">
      <dsp:nvSpPr>
        <dsp:cNvPr id="0" name=""/>
        <dsp:cNvSpPr/>
      </dsp:nvSpPr>
      <dsp:spPr>
        <a:xfrm>
          <a:off x="4180557" y="409801"/>
          <a:ext cx="4456908" cy="141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Prosjektgruppe</a:t>
          </a:r>
        </a:p>
      </dsp:txBody>
      <dsp:txXfrm>
        <a:off x="4180557" y="409801"/>
        <a:ext cx="4456908" cy="1411718"/>
      </dsp:txXfrm>
    </dsp:sp>
    <dsp:sp modelId="{72E63B22-4BBE-4E10-AAB2-5ABBC07C13EE}">
      <dsp:nvSpPr>
        <dsp:cNvPr id="0" name=""/>
        <dsp:cNvSpPr/>
      </dsp:nvSpPr>
      <dsp:spPr>
        <a:xfrm>
          <a:off x="4225042" y="1821520"/>
          <a:ext cx="4367937" cy="2194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Barneidrettsansvarlig og</a:t>
          </a:r>
          <a:br>
            <a:rPr lang="nb-NO" sz="1800" kern="1200" dirty="0"/>
          </a:br>
          <a:r>
            <a:rPr lang="nb-NO" sz="1800" kern="1200" dirty="0"/>
            <a:t>Daglig leder HL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Erlend Ulstad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Ragnar Eggen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Kjell Magne Størseth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Julie Storli – hovedansvar </a:t>
          </a:r>
          <a:r>
            <a:rPr lang="nb-NO" sz="1800" kern="1200" dirty="0" err="1"/>
            <a:t>intruktørgruppa</a:t>
          </a:r>
          <a:endParaRPr lang="nb-NO" sz="1800" kern="1200" dirty="0"/>
        </a:p>
      </dsp:txBody>
      <dsp:txXfrm>
        <a:off x="4225042" y="1821520"/>
        <a:ext cx="4367937" cy="2194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3249" y="669906"/>
          <a:ext cx="1953812" cy="72372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Vedtektskomite</a:t>
          </a:r>
          <a:endParaRPr lang="nb-NO" sz="2000" kern="1200" dirty="0"/>
        </a:p>
      </dsp:txBody>
      <dsp:txXfrm>
        <a:off x="3249" y="669906"/>
        <a:ext cx="1953812" cy="723721"/>
      </dsp:txXfrm>
    </dsp:sp>
    <dsp:sp modelId="{60452704-1656-497E-993D-B43EF75C5C81}">
      <dsp:nvSpPr>
        <dsp:cNvPr id="0" name=""/>
        <dsp:cNvSpPr/>
      </dsp:nvSpPr>
      <dsp:spPr>
        <a:xfrm>
          <a:off x="3249" y="1393627"/>
          <a:ext cx="1953812" cy="2362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Hovedstyret</a:t>
          </a:r>
        </a:p>
      </dsp:txBody>
      <dsp:txXfrm>
        <a:off x="3249" y="1393627"/>
        <a:ext cx="1953812" cy="2362415"/>
      </dsp:txXfrm>
    </dsp:sp>
    <dsp:sp modelId="{199E3001-2B20-43EC-8368-E2124B7824B0}">
      <dsp:nvSpPr>
        <dsp:cNvPr id="0" name=""/>
        <dsp:cNvSpPr/>
      </dsp:nvSpPr>
      <dsp:spPr>
        <a:xfrm>
          <a:off x="2230595" y="669906"/>
          <a:ext cx="1953812" cy="72372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Kontrollkomite</a:t>
          </a:r>
        </a:p>
      </dsp:txBody>
      <dsp:txXfrm>
        <a:off x="2230595" y="669906"/>
        <a:ext cx="1953812" cy="723721"/>
      </dsp:txXfrm>
    </dsp:sp>
    <dsp:sp modelId="{BC2A8FCF-4228-4A1D-BB3D-510E90792FC8}">
      <dsp:nvSpPr>
        <dsp:cNvPr id="0" name=""/>
        <dsp:cNvSpPr/>
      </dsp:nvSpPr>
      <dsp:spPr>
        <a:xfrm>
          <a:off x="2230595" y="1393627"/>
          <a:ext cx="1953812" cy="2362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Edle Breivik </a:t>
          </a:r>
          <a:r>
            <a:rPr lang="nb-NO" sz="2000" kern="1200" dirty="0" err="1"/>
            <a:t>Windingstad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Eivind Moen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Trine Holm</a:t>
          </a:r>
        </a:p>
      </dsp:txBody>
      <dsp:txXfrm>
        <a:off x="2230595" y="1393627"/>
        <a:ext cx="1953812" cy="2362415"/>
      </dsp:txXfrm>
    </dsp:sp>
    <dsp:sp modelId="{B98449BD-4EC5-4A5C-91C0-640E27E29ECE}">
      <dsp:nvSpPr>
        <dsp:cNvPr id="0" name=""/>
        <dsp:cNvSpPr/>
      </dsp:nvSpPr>
      <dsp:spPr>
        <a:xfrm>
          <a:off x="4457941" y="669906"/>
          <a:ext cx="1953812" cy="72372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Valgkomite</a:t>
          </a:r>
        </a:p>
      </dsp:txBody>
      <dsp:txXfrm>
        <a:off x="4457941" y="669906"/>
        <a:ext cx="1953812" cy="723721"/>
      </dsp:txXfrm>
    </dsp:sp>
    <dsp:sp modelId="{40ED7DE9-B6AD-4F81-833B-792785196C6B}">
      <dsp:nvSpPr>
        <dsp:cNvPr id="0" name=""/>
        <dsp:cNvSpPr/>
      </dsp:nvSpPr>
      <dsp:spPr>
        <a:xfrm>
          <a:off x="4457941" y="1393627"/>
          <a:ext cx="1953812" cy="2362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Karin Klingenberg Hokstad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Frode </a:t>
          </a:r>
          <a:r>
            <a:rPr lang="nb-NO" sz="2000" kern="1200" dirty="0" err="1"/>
            <a:t>Flemsæter</a:t>
          </a:r>
          <a:endParaRPr lang="nb-NO" sz="2000" kern="1200" dirty="0"/>
        </a:p>
      </dsp:txBody>
      <dsp:txXfrm>
        <a:off x="4457941" y="1393627"/>
        <a:ext cx="1953812" cy="2362415"/>
      </dsp:txXfrm>
    </dsp:sp>
    <dsp:sp modelId="{BFBF7856-6A7B-4FF2-B917-B222D7691247}">
      <dsp:nvSpPr>
        <dsp:cNvPr id="0" name=""/>
        <dsp:cNvSpPr/>
      </dsp:nvSpPr>
      <dsp:spPr>
        <a:xfrm>
          <a:off x="6685288" y="669906"/>
          <a:ext cx="1953812" cy="72372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Utmerkelses-komite</a:t>
          </a:r>
        </a:p>
      </dsp:txBody>
      <dsp:txXfrm>
        <a:off x="6685288" y="669906"/>
        <a:ext cx="1953812" cy="723721"/>
      </dsp:txXfrm>
    </dsp:sp>
    <dsp:sp modelId="{B394670E-BAB5-4CA4-9F61-1AE7A01A9124}">
      <dsp:nvSpPr>
        <dsp:cNvPr id="0" name=""/>
        <dsp:cNvSpPr/>
      </dsp:nvSpPr>
      <dsp:spPr>
        <a:xfrm>
          <a:off x="6685288" y="1393627"/>
          <a:ext cx="1953812" cy="2362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Hovedstyret</a:t>
          </a:r>
        </a:p>
      </dsp:txBody>
      <dsp:txXfrm>
        <a:off x="6685288" y="1393627"/>
        <a:ext cx="1953812" cy="2362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2700" y="324016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Anleggs-komite</a:t>
          </a:r>
        </a:p>
      </dsp:txBody>
      <dsp:txXfrm>
        <a:off x="2700" y="324016"/>
        <a:ext cx="2633216" cy="1046471"/>
      </dsp:txXfrm>
    </dsp:sp>
    <dsp:sp modelId="{60452704-1656-497E-993D-B43EF75C5C81}">
      <dsp:nvSpPr>
        <dsp:cNvPr id="0" name=""/>
        <dsp:cNvSpPr/>
      </dsp:nvSpPr>
      <dsp:spPr>
        <a:xfrm>
          <a:off x="2700" y="1370487"/>
          <a:ext cx="2633216" cy="273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2016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b="1" kern="1200" dirty="0"/>
            <a:t>Audun Gangstad (Fotball)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Frode-Thomas Isaksen (Håndball)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Erlend Ulstad (Ski)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Marian Brandt (Friidrett) </a:t>
          </a:r>
        </a:p>
      </dsp:txBody>
      <dsp:txXfrm>
        <a:off x="2700" y="1370487"/>
        <a:ext cx="2633216" cy="2731446"/>
      </dsp:txXfrm>
    </dsp:sp>
    <dsp:sp modelId="{B0E3F868-BF17-470F-8C5E-81F90A36F478}">
      <dsp:nvSpPr>
        <dsp:cNvPr id="0" name=""/>
        <dsp:cNvSpPr/>
      </dsp:nvSpPr>
      <dsp:spPr>
        <a:xfrm>
          <a:off x="3004566" y="324016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Web – gruppe</a:t>
          </a:r>
        </a:p>
      </dsp:txBody>
      <dsp:txXfrm>
        <a:off x="3004566" y="324016"/>
        <a:ext cx="2633216" cy="1046471"/>
      </dsp:txXfrm>
    </dsp:sp>
    <dsp:sp modelId="{C461D069-8A23-4FE7-89A2-A8C8DDE87AFE}">
      <dsp:nvSpPr>
        <dsp:cNvPr id="0" name=""/>
        <dsp:cNvSpPr/>
      </dsp:nvSpPr>
      <dsp:spPr>
        <a:xfrm>
          <a:off x="3004566" y="1370487"/>
          <a:ext cx="2633216" cy="273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2020/2021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Web for hovedlaget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b="1" kern="1200" dirty="0"/>
            <a:t>Frode </a:t>
          </a:r>
          <a:r>
            <a:rPr lang="nb-NO" sz="1800" b="1" kern="1200" dirty="0" err="1"/>
            <a:t>Flemsæter</a:t>
          </a:r>
          <a:endParaRPr lang="nb-NO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b="1" kern="1200" dirty="0"/>
            <a:t>Daglig leder</a:t>
          </a:r>
        </a:p>
      </dsp:txBody>
      <dsp:txXfrm>
        <a:off x="3004566" y="1370487"/>
        <a:ext cx="2633216" cy="2731446"/>
      </dsp:txXfrm>
    </dsp:sp>
    <dsp:sp modelId="{4A573257-732C-4F98-87AE-A56A5DAE1E7F}">
      <dsp:nvSpPr>
        <dsp:cNvPr id="0" name=""/>
        <dsp:cNvSpPr/>
      </dsp:nvSpPr>
      <dsp:spPr>
        <a:xfrm>
          <a:off x="6006433" y="237860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Økonomi-komite</a:t>
          </a:r>
          <a:endParaRPr lang="nb-NO" sz="1800" kern="1200" dirty="0"/>
        </a:p>
      </dsp:txBody>
      <dsp:txXfrm>
        <a:off x="6006433" y="237860"/>
        <a:ext cx="2633216" cy="1046471"/>
      </dsp:txXfrm>
    </dsp:sp>
    <dsp:sp modelId="{CB33C324-CBC0-4776-BFF0-C36C4329B1EA}">
      <dsp:nvSpPr>
        <dsp:cNvPr id="0" name=""/>
        <dsp:cNvSpPr/>
      </dsp:nvSpPr>
      <dsp:spPr>
        <a:xfrm>
          <a:off x="6006433" y="1370487"/>
          <a:ext cx="2633216" cy="273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 err="1"/>
            <a:t>Reetableret</a:t>
          </a:r>
          <a:r>
            <a:rPr lang="nb-NO" sz="1800" kern="1200" dirty="0"/>
            <a:t> 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b="1" kern="1200" dirty="0"/>
            <a:t>Lisa Holmberget (HL)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Erik Rognes og May Tone Gangstad (Fotball)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Mona Østgård (HL og Håndball)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Jon Ove Kulsetås (Ski)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Knut Bakkejord (Friidrett)</a:t>
          </a:r>
        </a:p>
      </dsp:txBody>
      <dsp:txXfrm>
        <a:off x="6006433" y="1370487"/>
        <a:ext cx="2633216" cy="2731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2700" y="749405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 err="1"/>
            <a:t>Spond</a:t>
          </a:r>
          <a:endParaRPr lang="nb-NO" sz="2900" kern="1200" dirty="0"/>
        </a:p>
      </dsp:txBody>
      <dsp:txXfrm>
        <a:off x="2700" y="749405"/>
        <a:ext cx="2633216" cy="1046471"/>
      </dsp:txXfrm>
    </dsp:sp>
    <dsp:sp modelId="{60452704-1656-497E-993D-B43EF75C5C81}">
      <dsp:nvSpPr>
        <dsp:cNvPr id="0" name=""/>
        <dsp:cNvSpPr/>
      </dsp:nvSpPr>
      <dsp:spPr>
        <a:xfrm>
          <a:off x="2700" y="1795876"/>
          <a:ext cx="2633216" cy="1880668"/>
        </a:xfrm>
        <a:prstGeom prst="rect">
          <a:avLst/>
        </a:prstGeom>
        <a:solidFill>
          <a:srgbClr val="D0D8E8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DL </a:t>
          </a:r>
          <a:r>
            <a:rPr lang="nb-NO" sz="2000" kern="1200" dirty="0" err="1"/>
            <a:t>Hovedlaget</a:t>
          </a:r>
          <a:r>
            <a:rPr lang="nb-NO" sz="2000" kern="1200" dirty="0"/>
            <a:t> i samråd med Erik Rognes, Erlend </a:t>
          </a:r>
          <a:r>
            <a:rPr lang="nb-NO" sz="2000" kern="1200" dirty="0" err="1"/>
            <a:t>Ulstad</a:t>
          </a:r>
          <a:r>
            <a:rPr lang="nb-NO" sz="2000" kern="1200" dirty="0"/>
            <a:t> &amp; Øystein Kvaal Østerbø</a:t>
          </a:r>
        </a:p>
      </dsp:txBody>
      <dsp:txXfrm>
        <a:off x="2700" y="1795876"/>
        <a:ext cx="2633216" cy="1880668"/>
      </dsp:txXfrm>
    </dsp:sp>
    <dsp:sp modelId="{3BA4ED44-8005-4706-B87B-09D4058C0128}">
      <dsp:nvSpPr>
        <dsp:cNvPr id="0" name=""/>
        <dsp:cNvSpPr/>
      </dsp:nvSpPr>
      <dsp:spPr>
        <a:xfrm>
          <a:off x="3004566" y="749405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Strategi-gruppe</a:t>
          </a:r>
          <a:endParaRPr lang="nb-NO" sz="2900" kern="1200" dirty="0"/>
        </a:p>
      </dsp:txBody>
      <dsp:txXfrm>
        <a:off x="3004566" y="749405"/>
        <a:ext cx="2633216" cy="1046471"/>
      </dsp:txXfrm>
    </dsp:sp>
    <dsp:sp modelId="{90C22140-B4EB-4234-8FBB-BCDF77420AC4}">
      <dsp:nvSpPr>
        <dsp:cNvPr id="0" name=""/>
        <dsp:cNvSpPr/>
      </dsp:nvSpPr>
      <dsp:spPr>
        <a:xfrm>
          <a:off x="3004566" y="1795876"/>
          <a:ext cx="2633216" cy="1880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2000" kern="1200" dirty="0"/>
            <a:t>Etablert 2020/2021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2000" kern="1200" dirty="0"/>
            <a:t>Strategi og utvikling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Claus A. Olsen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Geir </a:t>
          </a:r>
          <a:r>
            <a:rPr lang="nb-NO" sz="2000" kern="1200" dirty="0" err="1"/>
            <a:t>Småøien</a:t>
          </a:r>
          <a:endParaRPr lang="nb-N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Karin K Hokstad</a:t>
          </a:r>
        </a:p>
      </dsp:txBody>
      <dsp:txXfrm>
        <a:off x="3004566" y="1795876"/>
        <a:ext cx="2633216" cy="1880668"/>
      </dsp:txXfrm>
    </dsp:sp>
    <dsp:sp modelId="{72963128-578E-4068-BD00-63D9CD957E92}">
      <dsp:nvSpPr>
        <dsp:cNvPr id="0" name=""/>
        <dsp:cNvSpPr/>
      </dsp:nvSpPr>
      <dsp:spPr>
        <a:xfrm>
          <a:off x="6006433" y="749405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Markedsråd</a:t>
          </a:r>
          <a:endParaRPr lang="nb-NO" sz="2800" b="0" kern="1200" dirty="0"/>
        </a:p>
      </dsp:txBody>
      <dsp:txXfrm>
        <a:off x="6006433" y="749405"/>
        <a:ext cx="2633216" cy="1046471"/>
      </dsp:txXfrm>
    </dsp:sp>
    <dsp:sp modelId="{CD4DC0EC-04A6-40D5-9053-4AF3279EE5C8}">
      <dsp:nvSpPr>
        <dsp:cNvPr id="0" name=""/>
        <dsp:cNvSpPr/>
      </dsp:nvSpPr>
      <dsp:spPr>
        <a:xfrm>
          <a:off x="6006433" y="1795876"/>
          <a:ext cx="2633216" cy="1880668"/>
        </a:xfrm>
        <a:prstGeom prst="rect">
          <a:avLst/>
        </a:prstGeom>
        <a:solidFill>
          <a:srgbClr val="D0D8E8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2000" kern="1200"/>
            <a:t>Etableres 2024</a:t>
          </a:r>
          <a:endParaRPr lang="nb-NO" sz="2000" kern="1200" dirty="0"/>
        </a:p>
      </dsp:txBody>
      <dsp:txXfrm>
        <a:off x="6006433" y="1795876"/>
        <a:ext cx="2633216" cy="188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5BA124B-1702-4A7E-81DE-DBBA41D9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84" cy="49757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8D8041E-6622-4264-B628-49015DB948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451" y="1"/>
            <a:ext cx="2945483" cy="49757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B7FDD-9FB7-4E3C-920B-4AD706BDDF83}" type="datetimeFigureOut">
              <a:rPr lang="nb-NO"/>
              <a:pPr>
                <a:defRPr/>
              </a:pPr>
              <a:t>20.03.2024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94E402-DDE1-43B5-A818-47CA71BB1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424"/>
            <a:ext cx="2945484" cy="497576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192F45-0359-404E-A531-A54E22EFA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451" y="9408424"/>
            <a:ext cx="2945483" cy="497576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CD01C-4666-400A-B912-2142CB37AEC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B4853F-0C39-4480-90AD-DD60C1276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84" cy="49600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3DA589-B56E-48CF-9C7A-ACE5E6AD2F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451" y="1"/>
            <a:ext cx="2945483" cy="49600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AB6019-0925-4EBB-98BD-B591177B8D03}" type="datetimeFigureOut">
              <a:rPr lang="nb-NO"/>
              <a:pPr>
                <a:defRPr/>
              </a:pPr>
              <a:t>20.03.2024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CC8582B8-E065-4F2A-A66B-787B74E999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7" tIns="45984" rIns="91967" bIns="45984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6ACACA72-C4B8-4634-83FA-AE415F0E0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07" y="4705782"/>
            <a:ext cx="5435287" cy="4457778"/>
          </a:xfrm>
          <a:prstGeom prst="rect">
            <a:avLst/>
          </a:prstGeom>
        </p:spPr>
        <p:txBody>
          <a:bodyPr vert="horz" lIns="91967" tIns="45984" rIns="91967" bIns="45984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16AC72-73BC-47CF-913D-3385C9C6D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08424"/>
            <a:ext cx="2945484" cy="496006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50505A-AF69-4101-997B-1358B3F33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451" y="9408424"/>
            <a:ext cx="2945483" cy="496006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BCB4A3-3064-4F1A-B9C7-2DC7534F10E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035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Toppfotball stiftet 2009.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418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5248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381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13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422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915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765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4684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2905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818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3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382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8056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2396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6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774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7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7AA95BF-523E-4414-A9EF-162F6C48F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2DC29B-F6A5-41B3-8813-A2C44933CB25}" type="slidenum">
              <a:rPr lang="nb-NO" altLang="nb-NO"/>
              <a:pPr/>
              <a:t>8</a:t>
            </a:fld>
            <a:endParaRPr lang="nb-NO" altLang="nb-NO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884C91B-B870-4F0D-A01C-7A5A55A18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CBA1A0-FFFD-4542-AD81-FF646458C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8404665-E79B-4314-B62B-247CBA5A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7D429EF-1A25-4642-8BAB-6C1FAA8CA05E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E09C27E-FB69-4C45-92AC-2B45E6EEC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4538"/>
            <a:ext cx="4951412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FDC6732-8C68-4043-A3E9-17C83F4E9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174" y="4704212"/>
            <a:ext cx="5432154" cy="445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65EC260-33AC-473C-91AC-2315E6A3B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2F785A-7086-4DBF-945F-4B12F1BA7F1C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D17720-B1F3-4E61-82CE-A21A9108C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4538"/>
            <a:ext cx="4951412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B0A14DF-E8E1-4EBF-8D0A-FECC1482F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174" y="4704212"/>
            <a:ext cx="5432154" cy="445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D0917DD4-983C-4721-95E0-722F2EB441AC}"/>
              </a:ext>
            </a:extLst>
          </p:cNvPr>
          <p:cNvCxnSpPr/>
          <p:nvPr userDrawn="1"/>
        </p:nvCxnSpPr>
        <p:spPr>
          <a:xfrm>
            <a:off x="900113" y="2997200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43E4654F-06F4-49F8-9CD5-0FDD8A3BF67B}"/>
              </a:ext>
            </a:extLst>
          </p:cNvPr>
          <p:cNvCxnSpPr/>
          <p:nvPr userDrawn="1"/>
        </p:nvCxnSpPr>
        <p:spPr>
          <a:xfrm>
            <a:off x="900113" y="3357563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571CC93-775A-49DC-A584-2935681E9D77}"/>
              </a:ext>
            </a:extLst>
          </p:cNvPr>
          <p:cNvCxnSpPr/>
          <p:nvPr userDrawn="1"/>
        </p:nvCxnSpPr>
        <p:spPr>
          <a:xfrm>
            <a:off x="900113" y="3716338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9592" y="2998800"/>
            <a:ext cx="4680408" cy="345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/>
          </p:nvPr>
        </p:nvSpPr>
        <p:spPr>
          <a:xfrm>
            <a:off x="899592" y="3357563"/>
            <a:ext cx="4751908" cy="358775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4"/>
          <p:cNvSpPr>
            <a:spLocks noGrp="1"/>
          </p:cNvSpPr>
          <p:nvPr>
            <p:ph type="body" sz="quarter" idx="11"/>
          </p:nvPr>
        </p:nvSpPr>
        <p:spPr>
          <a:xfrm>
            <a:off x="899592" y="3862800"/>
            <a:ext cx="2591960" cy="244800"/>
          </a:xfrm>
          <a:prstGeom prst="rect">
            <a:avLst/>
          </a:prstGeom>
        </p:spPr>
        <p:txBody>
          <a:bodyPr/>
          <a:lstStyle>
            <a:lvl1pPr>
              <a:buNone/>
              <a:defRPr sz="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32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2096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2D027B-0F23-4FC4-85ED-8E2B6FAE1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245225"/>
            <a:ext cx="7705725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91D98A-6C85-45D3-81CE-7DA6F201C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245225"/>
            <a:ext cx="8651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F8CC57-5ACA-466B-B580-48739F5B46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92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1476000" y="1918800"/>
            <a:ext cx="67536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1476000" y="3070800"/>
            <a:ext cx="6768408" cy="2662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288304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2096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2D027B-0F23-4FC4-85ED-8E2B6FAE1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245225"/>
            <a:ext cx="7705725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91D98A-6C85-45D3-81CE-7DA6F201C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245225"/>
            <a:ext cx="8651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F8CC57-5ACA-466B-B580-48739F5B46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872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2BE3532C-691E-4C78-9CE3-7D219C9C388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95536" y="2998788"/>
            <a:ext cx="6048671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 b="1" dirty="0"/>
              <a:t>Virksomhetsplan Strindheim IL</a:t>
            </a:r>
          </a:p>
        </p:txBody>
      </p:sp>
      <p:sp>
        <p:nvSpPr>
          <p:cNvPr id="8195" name="Plassholder for tekst 4">
            <a:extLst>
              <a:ext uri="{FF2B5EF4-FFF2-40B4-BE49-F238E27FC236}">
                <a16:creationId xmlns:a16="http://schemas.microsoft.com/office/drawing/2014/main" id="{453F5279-2760-4384-8740-087EC660C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95536" y="3789040"/>
            <a:ext cx="61928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1200" b="1" dirty="0"/>
              <a:t>Oppdatert pr mars 2024</a:t>
            </a:r>
          </a:p>
          <a:p>
            <a:pPr eaLnBrk="1" hangingPunct="1"/>
            <a:r>
              <a:rPr lang="nb-NO" altLang="nb-NO" sz="1200" b="1" dirty="0"/>
              <a:t>Vedtatt årsmøtet 2024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5C2B144-8BC2-478B-A575-22F0B4D5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3" t="13876" r="-5141" b="5884"/>
          <a:stretch/>
        </p:blipFill>
        <p:spPr>
          <a:xfrm>
            <a:off x="6804248" y="116632"/>
            <a:ext cx="2408238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840E8-7EFF-0744-A534-D1510628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354888" cy="1209675"/>
          </a:xfrm>
        </p:spPr>
        <p:txBody>
          <a:bodyPr/>
          <a:lstStyle/>
          <a:p>
            <a:r>
              <a:rPr lang="nb-NO" sz="5400" dirty="0"/>
              <a:t>Innsatsområder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4A6461C-3BCD-4E15-A983-D7DE2A9BF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2060253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Vi benytter oss av «hjulet» til idrettsforbundet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Trenere: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Ledelse: Bygge felles kultur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Organisasjon: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Arrangement: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Aktivitet: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Anlegg: De beste arenaer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Leangen Bydelshall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Leangen Idrettspark (fotballhall, nytt klubbhus mv)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Næranlegg Øst (Ski – </a:t>
            </a:r>
            <a:r>
              <a:rPr lang="nb-NO" altLang="nb-NO" sz="2400" dirty="0" err="1">
                <a:latin typeface="+mj-lt"/>
              </a:rPr>
              <a:t>evt</a:t>
            </a:r>
            <a:r>
              <a:rPr lang="nb-NO" altLang="nb-NO" sz="2400" dirty="0">
                <a:latin typeface="+mj-lt"/>
              </a:rPr>
              <a:t> friidrett)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«Nytt» klubbhus</a:t>
            </a:r>
          </a:p>
        </p:txBody>
      </p:sp>
      <p:pic>
        <p:nvPicPr>
          <p:cNvPr id="17411" name="Bilde 5" descr="Organisasjonshjul_2011_2.png">
            <a:extLst>
              <a:ext uri="{FF2B5EF4-FFF2-40B4-BE49-F238E27FC236}">
                <a16:creationId xmlns:a16="http://schemas.microsoft.com/office/drawing/2014/main" id="{8D604365-2E96-4B2E-B86B-1FC8D1DC5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0241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inkeltegn 2">
            <a:extLst>
              <a:ext uri="{FF2B5EF4-FFF2-40B4-BE49-F238E27FC236}">
                <a16:creationId xmlns:a16="http://schemas.microsoft.com/office/drawing/2014/main" id="{C2D0BF52-7E1E-7D4A-9CE4-5AF9C42D4A62}"/>
              </a:ext>
            </a:extLst>
          </p:cNvPr>
          <p:cNvSpPr/>
          <p:nvPr/>
        </p:nvSpPr>
        <p:spPr>
          <a:xfrm>
            <a:off x="4283968" y="3212976"/>
            <a:ext cx="720080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D40380C-C666-4C0A-8AA1-8AADF3D6E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2" t="21797" r="12733" b="14725"/>
          <a:stretch/>
        </p:blipFill>
        <p:spPr>
          <a:xfrm>
            <a:off x="7343800" y="44624"/>
            <a:ext cx="1800200" cy="15115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89421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5400" dirty="0"/>
              <a:t>Videre utvikling av 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4610" y="176446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/>
              <a:t>Samhandlingsmøter på tvers av avdelingene</a:t>
            </a:r>
          </a:p>
          <a:p>
            <a:pPr lvl="1"/>
            <a:r>
              <a:rPr lang="nb-NO" altLang="nb-NO" sz="2400" dirty="0"/>
              <a:t>Felles møter minst 2 ganger pr år</a:t>
            </a:r>
          </a:p>
          <a:p>
            <a:pPr lvl="1"/>
            <a:r>
              <a:rPr lang="nb-NO" altLang="nb-NO" sz="2400" dirty="0"/>
              <a:t>Informere, lære av hverandre</a:t>
            </a:r>
          </a:p>
          <a:p>
            <a:r>
              <a:rPr lang="nb-NO" altLang="nb-NO" sz="2800" dirty="0"/>
              <a:t>Utvikle klubben i tråd med behov i avdelingene</a:t>
            </a:r>
          </a:p>
          <a:p>
            <a:pPr lvl="1"/>
            <a:r>
              <a:rPr lang="nb-NO" altLang="nb-NO" sz="2400" dirty="0"/>
              <a:t>Etablere komiteer/utvalg etter behov</a:t>
            </a:r>
          </a:p>
          <a:p>
            <a:r>
              <a:rPr lang="nb-NO" altLang="nb-NO" sz="2800" dirty="0"/>
              <a:t>Forankre i gruppestyrene</a:t>
            </a:r>
          </a:p>
          <a:p>
            <a:r>
              <a:rPr lang="nb-NO" altLang="nb-NO" sz="2800" dirty="0"/>
              <a:t>Samle avklarte prinsipper i klubbhåndbok</a:t>
            </a:r>
          </a:p>
          <a:p>
            <a:pPr>
              <a:buFont typeface="Arial" panose="020B0604020202020204" pitchFamily="34" charset="0"/>
              <a:buNone/>
            </a:pPr>
            <a:endParaRPr lang="nb-NO" altLang="nb-NO" sz="2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29259" y="30163"/>
            <a:ext cx="18002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89421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5400" dirty="0"/>
              <a:t>Videre utvikling av 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4610" y="176446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/>
              <a:t>Flere hender/Allsidig Idrett/inkludering</a:t>
            </a:r>
          </a:p>
          <a:p>
            <a:r>
              <a:rPr lang="nb-NO" altLang="nb-NO" sz="2800" dirty="0"/>
              <a:t>Felles markedsføring av Strindheim IL</a:t>
            </a:r>
          </a:p>
          <a:p>
            <a:r>
              <a:rPr lang="nb-NO" altLang="nb-NO" sz="2800" dirty="0"/>
              <a:t>Strindheim IL mot 2026; herunder strategi for vårt idrettslag relatert til utbygging av nye bydeler i vårt nedslagsfelt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29259" y="30163"/>
            <a:ext cx="1800200" cy="172819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DA5A18B-54C7-4C8A-86BC-9D193BAA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4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7B3CD-9D0C-4665-A1B5-D0B2644F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4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7504" y="523352"/>
            <a:ext cx="7272808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nb-NO" altLang="nb-NO" sz="4400" dirty="0">
                <a:latin typeface="+mj-lt"/>
              </a:rPr>
              <a:t>Økonomi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2128" y="1772816"/>
            <a:ext cx="6768408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Kontingent vedtatt i 2023 – gjeldende fra 2024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Enkeltmedlemmer			Kr 200,-. 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Trenere 				Kr 50,-. 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Æresmedlemmer			Kr 0,-.</a:t>
            </a:r>
            <a:endParaRPr lang="nb-NO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nb-NO" sz="16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Forslag til årsmøtet 2024: </a:t>
            </a:r>
            <a:br>
              <a:rPr lang="nb-NO" sz="16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16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Kr 50 for alle styremedlemmer i avdelingene og medlemmer i Toppfotballen.</a:t>
            </a:r>
            <a:br>
              <a:rPr lang="nb-NO" sz="16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16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Lavinntektsfamilier kan også søke om å få denne satsen, likeså de som er på kortvarig deltakelse i sommerskole etc.</a:t>
            </a:r>
            <a:endParaRPr lang="nb-NO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b="1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Gruppestyrene fastsetter sine treningsavgifter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b="1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Regnskapsbyrå: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Sparebank 1 SMN Regnskapshuset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Regnskapsfører: Truls Sæter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Personal/lønn: Morten Kjærvik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Revisor: 	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EK Revisjon AS, Ingebrigt Eidsmo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43800" y="0"/>
            <a:ext cx="1800200" cy="19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731837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5400" dirty="0"/>
              <a:t>Politi-attester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nb-NO" altLang="nb-NO" sz="1800" dirty="0"/>
              <a:t>Pr mars 24</a:t>
            </a:r>
          </a:p>
          <a:p>
            <a:pPr marL="0" indent="0">
              <a:buNone/>
            </a:pPr>
            <a:r>
              <a:rPr lang="nb-NO" altLang="nb-NO" dirty="0"/>
              <a:t>Ansvarlig: </a:t>
            </a:r>
          </a:p>
          <a:p>
            <a:pPr lvl="1"/>
            <a:r>
              <a:rPr lang="nb-NO" altLang="nb-NO" dirty="0"/>
              <a:t>Strindheim IL: Mona Østgård</a:t>
            </a:r>
          </a:p>
          <a:p>
            <a:pPr lvl="1"/>
            <a:r>
              <a:rPr lang="nb-NO" altLang="nb-NO" dirty="0"/>
              <a:t>Medspillere i gruppene: </a:t>
            </a:r>
          </a:p>
          <a:p>
            <a:pPr lvl="2"/>
            <a:r>
              <a:rPr lang="nb-NO" altLang="nb-NO" dirty="0"/>
              <a:t>Fotball: Erik Rognes</a:t>
            </a:r>
          </a:p>
          <a:p>
            <a:pPr lvl="2"/>
            <a:r>
              <a:rPr lang="nb-NO" altLang="nb-NO" dirty="0"/>
              <a:t>Håndball: Mona Østgård</a:t>
            </a:r>
          </a:p>
          <a:p>
            <a:pPr lvl="2"/>
            <a:r>
              <a:rPr lang="nb-NO" altLang="nb-NO" dirty="0"/>
              <a:t>Ski: Erlend Ulstad</a:t>
            </a:r>
          </a:p>
          <a:p>
            <a:pPr lvl="2"/>
            <a:r>
              <a:rPr lang="nb-NO" altLang="nb-NO" dirty="0"/>
              <a:t>Friidrett: Knut Bakkejord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43800" y="25409"/>
            <a:ext cx="18002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731837"/>
            <a:ext cx="7354888" cy="190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/>
              <a:t>Rekruttering/Oppstart/ Barneidrettsansvarlig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50825" y="2348879"/>
            <a:ext cx="8642350" cy="3777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Strindheim IL: May Tone Gangstad</a:t>
            </a:r>
          </a:p>
          <a:p>
            <a:pPr marL="457200" lvl="1" indent="0">
              <a:buNone/>
            </a:pPr>
            <a:r>
              <a:rPr lang="nb-NO" altLang="nb-NO" dirty="0"/>
              <a:t>Kontaktpunkter i avdelingene: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Fotball: Erik Rognes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Håndball: Avdelingsleder i samråd med S/U Yngres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Ski: Ragnar Eggen m.fl.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Friidrett: Knut Bakkejord</a:t>
            </a:r>
          </a:p>
          <a:p>
            <a:pPr>
              <a:buFont typeface="Arial" panose="020B0604020202020204" pitchFamily="34" charset="0"/>
              <a:buNone/>
            </a:pPr>
            <a:endParaRPr lang="nb-NO" alt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43800" y="25409"/>
            <a:ext cx="18002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676" y="257885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/>
              <a:t>Komiteer </a:t>
            </a:r>
            <a:r>
              <a:rPr lang="nb-NO" altLang="nb-NO" sz="2800" dirty="0"/>
              <a:t>pr mars 2024</a:t>
            </a:r>
            <a:endParaRPr lang="nb-NO" altLang="nb-NO" sz="5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43800" y="25231"/>
            <a:ext cx="1800200" cy="1728192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44298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885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676" y="257885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/>
              <a:t>Komiteer </a:t>
            </a:r>
            <a:r>
              <a:rPr lang="nb-NO" altLang="nb-NO" sz="2800" dirty="0"/>
              <a:t>pr april 2024</a:t>
            </a:r>
            <a:endParaRPr lang="nb-NO" altLang="nb-NO" sz="5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43800" y="25231"/>
            <a:ext cx="1800200" cy="1728192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48762"/>
              </p:ext>
            </p:extLst>
          </p:nvPr>
        </p:nvGraphicFramePr>
        <p:xfrm>
          <a:off x="250825" y="1955378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344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676" y="257885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/>
              <a:t>Komiteer </a:t>
            </a:r>
            <a:r>
              <a:rPr lang="nb-NO" altLang="nb-NO" sz="2800" dirty="0"/>
              <a:t>pr april 2024</a:t>
            </a:r>
            <a:endParaRPr lang="nb-NO" altLang="nb-NO" sz="5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7599A3-990D-417F-B0C0-7A562D4D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8774" r="12733" b="8651"/>
          <a:stretch/>
        </p:blipFill>
        <p:spPr>
          <a:xfrm>
            <a:off x="7343800" y="25231"/>
            <a:ext cx="1800200" cy="1728192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51023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561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8F98F70-4D9D-4417-8A51-3BC3011C2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12523"/>
              </p:ext>
            </p:extLst>
          </p:nvPr>
        </p:nvGraphicFramePr>
        <p:xfrm>
          <a:off x="35496" y="1124744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9A07314-D8F0-4940-84B9-6839F624F6D0}"/>
              </a:ext>
            </a:extLst>
          </p:cNvPr>
          <p:cNvSpPr txBox="1"/>
          <p:nvPr/>
        </p:nvSpPr>
        <p:spPr>
          <a:xfrm>
            <a:off x="657808" y="2920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Allianseidrettslag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AD29A89-6863-41D9-B976-22C1C6428426}"/>
              </a:ext>
            </a:extLst>
          </p:cNvPr>
          <p:cNvSpPr txBox="1"/>
          <p:nvPr/>
        </p:nvSpPr>
        <p:spPr>
          <a:xfrm>
            <a:off x="467544" y="1775199"/>
            <a:ext cx="162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Idrettslag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EDBBA4-0144-4FBD-A3F5-18AE174E8352}"/>
              </a:ext>
            </a:extLst>
          </p:cNvPr>
          <p:cNvSpPr txBox="1"/>
          <p:nvPr/>
        </p:nvSpPr>
        <p:spPr>
          <a:xfrm>
            <a:off x="65110" y="4813980"/>
            <a:ext cx="1052229" cy="53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Særidretts-grupper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DD20006-2E8E-4CCF-9629-93E9566328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82" t="13876" r="12733" b="5884"/>
          <a:stretch/>
        </p:blipFill>
        <p:spPr>
          <a:xfrm>
            <a:off x="7452320" y="82702"/>
            <a:ext cx="1296144" cy="1375708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8FCA92B4-BF90-15C6-DFBE-52BD975CCAA5}"/>
              </a:ext>
            </a:extLst>
          </p:cNvPr>
          <p:cNvGrpSpPr/>
          <p:nvPr/>
        </p:nvGrpSpPr>
        <p:grpSpPr>
          <a:xfrm>
            <a:off x="6300192" y="1616085"/>
            <a:ext cx="1332553" cy="687560"/>
            <a:chOff x="6716516" y="792086"/>
            <a:chExt cx="1332553" cy="687560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EFF9BFF9-1CCE-5857-20F5-A604CE1F226A}"/>
                </a:ext>
              </a:extLst>
            </p:cNvPr>
            <p:cNvSpPr/>
            <p:nvPr/>
          </p:nvSpPr>
          <p:spPr>
            <a:xfrm>
              <a:off x="6716516" y="792086"/>
              <a:ext cx="1332553" cy="687560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666D1774-DE06-C485-36DE-38223CC234AB}"/>
                </a:ext>
              </a:extLst>
            </p:cNvPr>
            <p:cNvSpPr txBox="1"/>
            <p:nvPr/>
          </p:nvSpPr>
          <p:spPr>
            <a:xfrm>
              <a:off x="6716516" y="792086"/>
              <a:ext cx="1332553" cy="68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b="0" kern="1200" dirty="0"/>
                <a:t>Strindheim IL Toppfotball</a:t>
              </a:r>
            </a:p>
          </p:txBody>
        </p:sp>
      </p:grp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65C7D8D-7694-442F-DC62-17FA40BB379A}"/>
              </a:ext>
            </a:extLst>
          </p:cNvPr>
          <p:cNvCxnSpPr/>
          <p:nvPr/>
        </p:nvCxnSpPr>
        <p:spPr>
          <a:xfrm>
            <a:off x="4788024" y="1959865"/>
            <a:ext cx="144016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523352"/>
            <a:ext cx="6969624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b-NO" altLang="nb-NO" sz="5400" dirty="0">
                <a:latin typeface="+mj-lt"/>
              </a:rPr>
              <a:t>Ledelse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2128" y="1772816"/>
            <a:ext cx="6768408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Hovedstyret: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Kjell Magne Størseth, Styreleder</a:t>
            </a:r>
          </a:p>
          <a:p>
            <a:pPr>
              <a:spcBef>
                <a:spcPts val="0"/>
              </a:spcBef>
            </a:pPr>
            <a:r>
              <a:rPr lang="nb-NO" sz="1600" dirty="0">
                <a:latin typeface="+mj-lt"/>
              </a:rPr>
              <a:t>Claus Annar Olsen, Nestleder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May Tone Gangstad, Styremedlem – barneidrettsansvarlig/</a:t>
            </a:r>
            <a:r>
              <a:rPr lang="nb-NO" sz="1600" dirty="0" err="1">
                <a:latin typeface="+mj-lt"/>
              </a:rPr>
              <a:t>Allidrett</a:t>
            </a:r>
            <a:endParaRPr lang="nb-NO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nb-NO" sz="1600" dirty="0">
                <a:latin typeface="+mj-lt"/>
              </a:rPr>
              <a:t>Gard H Hansen, Styremedlem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Geir </a:t>
            </a:r>
            <a:r>
              <a:rPr lang="nb-NO" sz="1600" dirty="0" err="1">
                <a:latin typeface="+mj-lt"/>
              </a:rPr>
              <a:t>Småøien</a:t>
            </a:r>
            <a:r>
              <a:rPr lang="nb-NO" sz="1600" dirty="0">
                <a:latin typeface="+mj-lt"/>
              </a:rPr>
              <a:t>, Styremedlem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Lisa Holmberget, Varamedlem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sz="1600" dirty="0">
                <a:latin typeface="+mj-lt"/>
              </a:rPr>
              <a:t>Christine Aasbø, Varamedlem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Gruppeledere:</a:t>
            </a: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Fotball: Leif Leknes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Håndball: Elin </a:t>
            </a:r>
            <a:r>
              <a:rPr lang="nb-NO" altLang="nb-NO" sz="1600" dirty="0" err="1">
                <a:latin typeface="+mj-lt"/>
              </a:rPr>
              <a:t>Renolen</a:t>
            </a: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Ski: Erlend Ulstad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Friidrett: Knut Bakkejord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Daglig leder</a:t>
            </a:r>
            <a:r>
              <a:rPr lang="nb-NO" altLang="nb-NO" sz="1600" dirty="0">
                <a:latin typeface="+mj-lt"/>
              </a:rPr>
              <a:t>: Mona Østgård (30 % stilling) 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43800" y="0"/>
            <a:ext cx="1800200" cy="19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5400" dirty="0"/>
              <a:t>Gruppene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28725" y="-5058"/>
            <a:ext cx="1800200" cy="1910705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807847"/>
              </p:ext>
            </p:extLst>
          </p:nvPr>
        </p:nvGraphicFramePr>
        <p:xfrm>
          <a:off x="215432" y="1898142"/>
          <a:ext cx="8749056" cy="397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196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432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/>
              <a:t>Strindheim Kunstgress AS (SKG)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28725" y="-5058"/>
            <a:ext cx="1800200" cy="1910705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94474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041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/>
              <a:t>ALLIDRETT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28725" y="-5058"/>
            <a:ext cx="1800200" cy="1910705"/>
          </a:xfrm>
          <a:prstGeom prst="rect">
            <a:avLst/>
          </a:prstGeom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36798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960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5400" dirty="0"/>
              <a:t>Vårt </a:t>
            </a:r>
            <a:r>
              <a:rPr lang="nb-NO" altLang="nb-NO" sz="5400" dirty="0" err="1"/>
              <a:t>målbilde</a:t>
            </a:r>
            <a:endParaRPr lang="nb-NO" altLang="nb-NO" sz="5400" dirty="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234888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Strindheim IL er en attraktiv klubb for nærområdet med flere arenaer hvor vi møtes daglig. Vi er et naturlig samlingspunkt for både organisert og uorganisert idrett. 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Vi er en aktør for mangfoldig fritidsaktivitet, og en bidragsyter for alle generasjoner. 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Vi har sterke, selvdrevne avdelinger.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9C4459-ADA3-4F11-8494-1895C4FC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28725" y="-5058"/>
            <a:ext cx="1800200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696FB1-55C5-4646-AA76-95DD705E6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90538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5400" dirty="0"/>
              <a:t>Virksomhetside</a:t>
            </a:r>
            <a:br>
              <a:rPr lang="nb-NO" altLang="nb-NO" sz="5400" b="1" dirty="0"/>
            </a:br>
            <a:endParaRPr lang="nb-NO" altLang="nb-NO" sz="5400" b="1" dirty="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EA2A1605-DC86-4788-9EA8-8A5F95434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198884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Vi har et attraktivt tilbud med mulighet for sportslig og menneskelig utvikling, uavhengig av alder, aktivitet eller ambisjonsnivå.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I Strindheim IL har vi et godt sportslig tilbud, basert på kompetanse, gode holdninger, felles identitet og tilhørighet.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Arial" panose="020B0604020202020204" pitchFamily="34" charset="0"/>
              </a:rPr>
              <a:t>Dette utøver vi på de beste arenaer for våre idretter.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62596FC-E683-40B2-8CCF-FB5F152DF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43800" y="0"/>
            <a:ext cx="1800200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354F79-1625-4FB7-ABA9-C8A48031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705166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tabLst>
                <a:tab pos="914400" algn="l"/>
              </a:tabLst>
            </a:pPr>
            <a:r>
              <a:rPr lang="nb-NO" altLang="nb-NO" sz="5400" b="1" dirty="0"/>
              <a:t>			</a:t>
            </a:r>
            <a:r>
              <a:rPr lang="nb-NO" altLang="nb-NO" sz="5400" dirty="0"/>
              <a:t>Hovedmålsetting</a:t>
            </a:r>
            <a:br>
              <a:rPr lang="nb-NO" altLang="nb-NO" sz="5400" b="1" dirty="0"/>
            </a:br>
            <a:r>
              <a:rPr lang="nb-NO" altLang="nb-NO" sz="5400" b="1" dirty="0"/>
              <a:t>	</a:t>
            </a:r>
            <a:br>
              <a:rPr lang="nb-NO" altLang="nb-NO" sz="5400" b="1" dirty="0"/>
            </a:br>
            <a:br>
              <a:rPr lang="nb-NO" altLang="nb-NO" sz="5400" b="1" dirty="0"/>
            </a:br>
            <a:br>
              <a:rPr lang="nb-NO" altLang="nb-NO" sz="5400" b="1" dirty="0"/>
            </a:br>
            <a:endParaRPr lang="nb-NO" altLang="nb-NO" sz="5400" b="1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75B869-F434-AB4A-9608-E3E583E6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8642350" cy="4425950"/>
          </a:xfrm>
        </p:spPr>
        <p:txBody>
          <a:bodyPr/>
          <a:lstStyle/>
          <a:p>
            <a:pPr marL="0" indent="0">
              <a:buNone/>
            </a:pPr>
            <a:r>
              <a:rPr lang="nb-NO" sz="4000" b="1" dirty="0">
                <a:solidFill>
                  <a:schemeClr val="tx2"/>
                </a:solidFill>
              </a:rPr>
              <a:t>Vi samler laget!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000" dirty="0"/>
              <a:t>Slik at vi utvikler klubben vår ved å samarbeide smart! </a:t>
            </a:r>
          </a:p>
          <a:p>
            <a:pPr marL="0" indent="0">
              <a:buNone/>
            </a:pPr>
            <a:r>
              <a:rPr lang="nb-NO" sz="2000" dirty="0"/>
              <a:t>Vi ønsker over tid å øke antall medlemmer og ressurser til klubben gjennom </a:t>
            </a:r>
          </a:p>
          <a:p>
            <a:endParaRPr lang="nb-NO" sz="2000" dirty="0"/>
          </a:p>
          <a:p>
            <a:pPr marL="285750" indent="-285750"/>
            <a:r>
              <a:rPr lang="nb-NO" sz="2000" dirty="0"/>
              <a:t>flere som engasjerer seg</a:t>
            </a:r>
          </a:p>
          <a:p>
            <a:pPr marL="285750" lvl="0" indent="-285750"/>
            <a:r>
              <a:rPr lang="nb-NO" sz="2000" dirty="0"/>
              <a:t>flere betalende</a:t>
            </a:r>
          </a:p>
          <a:p>
            <a:pPr marL="285750" lvl="0" indent="-285750"/>
            <a:r>
              <a:rPr lang="nb-NO" sz="2000" dirty="0"/>
              <a:t>flere som støtter laget</a:t>
            </a:r>
          </a:p>
          <a:p>
            <a:pPr marL="285750" lvl="0" indent="-285750"/>
            <a:r>
              <a:rPr lang="nb-NO" sz="2000" dirty="0"/>
              <a:t>flere utøvere</a:t>
            </a:r>
          </a:p>
          <a:p>
            <a:pPr marL="0" indent="0" eaLnBrk="1" hangingPunct="1">
              <a:buNone/>
              <a:defRPr/>
            </a:pPr>
            <a:endParaRPr lang="nb-NO" sz="2400" dirty="0"/>
          </a:p>
          <a:p>
            <a:pPr marL="0" indent="0" eaLnBrk="1" hangingPunct="1">
              <a:buNone/>
              <a:defRPr/>
            </a:pPr>
            <a:r>
              <a:rPr lang="nb-NO" b="1" i="1" dirty="0">
                <a:solidFill>
                  <a:schemeClr val="tx2"/>
                </a:solidFill>
              </a:rPr>
              <a:t>	</a:t>
            </a: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D090C51-BCB2-4241-ABDD-8D5DEC067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2" t="13876" r="12733" b="5884"/>
          <a:stretch/>
        </p:blipFill>
        <p:spPr>
          <a:xfrm>
            <a:off x="7329170" y="4136"/>
            <a:ext cx="1800200" cy="1910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F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NIF-Presentasjon</Template>
  <TotalTime>120</TotalTime>
  <Words>924</Words>
  <Application>Microsoft Office PowerPoint</Application>
  <PresentationFormat>Skjermfremvisning (4:3)</PresentationFormat>
  <Paragraphs>245</Paragraphs>
  <Slides>18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NIF-Presentasjon</vt:lpstr>
      <vt:lpstr>Egendefinert utforming</vt:lpstr>
      <vt:lpstr>2_Egendefinert utforming</vt:lpstr>
      <vt:lpstr>Virksomhetsplan Strindheim IL</vt:lpstr>
      <vt:lpstr>PowerPoint-presentasjon</vt:lpstr>
      <vt:lpstr>Ledelse</vt:lpstr>
      <vt:lpstr>Gruppene</vt:lpstr>
      <vt:lpstr>Strindheim Kunstgress AS (SKG)</vt:lpstr>
      <vt:lpstr>ALLIDRETT</vt:lpstr>
      <vt:lpstr>Vårt målbilde</vt:lpstr>
      <vt:lpstr>Virksomhetside </vt:lpstr>
      <vt:lpstr>   Hovedmålsetting     </vt:lpstr>
      <vt:lpstr>Innsatsområder</vt:lpstr>
      <vt:lpstr>Videre utvikling av </vt:lpstr>
      <vt:lpstr>Videre utvikling av </vt:lpstr>
      <vt:lpstr>Økonomi</vt:lpstr>
      <vt:lpstr>Politi-attester</vt:lpstr>
      <vt:lpstr>Rekruttering/Oppstart/ Barneidrettsansvarlig</vt:lpstr>
      <vt:lpstr>Komiteer pr mars 2024</vt:lpstr>
      <vt:lpstr>Komiteer pr april 2024</vt:lpstr>
      <vt:lpstr>Komiteer pr april 2024</vt:lpstr>
    </vt:vector>
  </TitlesOfParts>
  <Company>NIF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ik06_jean</dc:creator>
  <cp:lastModifiedBy>Mona Østgård</cp:lastModifiedBy>
  <cp:revision>728</cp:revision>
  <cp:lastPrinted>2024-03-20T10:07:34Z</cp:lastPrinted>
  <dcterms:created xsi:type="dcterms:W3CDTF">2010-09-17T07:57:18Z</dcterms:created>
  <dcterms:modified xsi:type="dcterms:W3CDTF">2024-03-20T10:08:33Z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59bd2b-3b87-4693-9a94-8ebb499002d7_Enabled">
    <vt:lpwstr>true</vt:lpwstr>
  </property>
  <property fmtid="{D5CDD505-2E9C-101B-9397-08002B2CF9AE}" pid="3" name="MSIP_Label_bc59bd2b-3b87-4693-9a94-8ebb499002d7_SetDate">
    <vt:lpwstr>2023-01-09T08:19:40Z</vt:lpwstr>
  </property>
  <property fmtid="{D5CDD505-2E9C-101B-9397-08002B2CF9AE}" pid="4" name="MSIP_Label_bc59bd2b-3b87-4693-9a94-8ebb499002d7_Method">
    <vt:lpwstr>Standard</vt:lpwstr>
  </property>
  <property fmtid="{D5CDD505-2E9C-101B-9397-08002B2CF9AE}" pid="5" name="MSIP_Label_bc59bd2b-3b87-4693-9a94-8ebb499002d7_Name">
    <vt:lpwstr>General</vt:lpwstr>
  </property>
  <property fmtid="{D5CDD505-2E9C-101B-9397-08002B2CF9AE}" pid="6" name="MSIP_Label_bc59bd2b-3b87-4693-9a94-8ebb499002d7_SiteId">
    <vt:lpwstr>d4291fda-2c14-438c-a55d-82435778c8f6</vt:lpwstr>
  </property>
  <property fmtid="{D5CDD505-2E9C-101B-9397-08002B2CF9AE}" pid="7" name="MSIP_Label_bc59bd2b-3b87-4693-9a94-8ebb499002d7_ActionId">
    <vt:lpwstr>acc0f673-28ad-44ca-9082-fdce2bedd7c0</vt:lpwstr>
  </property>
  <property fmtid="{D5CDD505-2E9C-101B-9397-08002B2CF9AE}" pid="8" name="MSIP_Label_bc59bd2b-3b87-4693-9a94-8ebb499002d7_ContentBits">
    <vt:lpwstr>0</vt:lpwstr>
  </property>
</Properties>
</file>